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64" r:id="rId5"/>
    <p:sldId id="263" r:id="rId6"/>
    <p:sldId id="274" r:id="rId7"/>
    <p:sldId id="275" r:id="rId8"/>
    <p:sldId id="276" r:id="rId9"/>
    <p:sldId id="303" r:id="rId10"/>
    <p:sldId id="298" r:id="rId11"/>
    <p:sldId id="302" r:id="rId12"/>
    <p:sldId id="301" r:id="rId13"/>
    <p:sldId id="300" r:id="rId14"/>
    <p:sldId id="265" r:id="rId15"/>
    <p:sldId id="260" r:id="rId16"/>
    <p:sldId id="279" r:id="rId17"/>
    <p:sldId id="280" r:id="rId18"/>
    <p:sldId id="281" r:id="rId19"/>
    <p:sldId id="299" r:id="rId20"/>
    <p:sldId id="261" r:id="rId21"/>
    <p:sldId id="262" r:id="rId22"/>
    <p:sldId id="277" r:id="rId23"/>
    <p:sldId id="296" r:id="rId24"/>
    <p:sldId id="283" r:id="rId25"/>
    <p:sldId id="308" r:id="rId26"/>
    <p:sldId id="307" r:id="rId27"/>
    <p:sldId id="305" r:id="rId28"/>
    <p:sldId id="306" r:id="rId29"/>
    <p:sldId id="284" r:id="rId30"/>
    <p:sldId id="304" r:id="rId31"/>
    <p:sldId id="290" r:id="rId32"/>
    <p:sldId id="292" r:id="rId33"/>
    <p:sldId id="291" r:id="rId34"/>
    <p:sldId id="293" r:id="rId35"/>
    <p:sldId id="294" r:id="rId36"/>
    <p:sldId id="297" r:id="rId37"/>
    <p:sldId id="271" r:id="rId38"/>
    <p:sldId id="273" r:id="rId39"/>
    <p:sldId id="269" r:id="rId40"/>
    <p:sldId id="270" r:id="rId4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616"/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84020" autoAdjust="0"/>
  </p:normalViewPr>
  <p:slideViewPr>
    <p:cSldViewPr snapToGrid="0">
      <p:cViewPr varScale="1">
        <p:scale>
          <a:sx n="72" d="100"/>
          <a:sy n="72" d="100"/>
        </p:scale>
        <p:origin x="105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700B7-C50B-49F4-8248-9C64ADBAB098}" type="datetimeFigureOut">
              <a:rPr lang="en-US" smtClean="0"/>
              <a:pPr/>
              <a:t>11.10.19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C2A9-85ED-49B1-97D1-B3E0BBC1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23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Chuck </a:t>
            </a:r>
            <a:r>
              <a:rPr lang="en-US" dirty="0" err="1"/>
              <a:t>Noris</a:t>
            </a:r>
            <a:r>
              <a:rPr lang="en-US" dirty="0"/>
              <a:t>/superman </a:t>
            </a:r>
          </a:p>
          <a:p>
            <a:pPr marL="171450" indent="-171450">
              <a:buFontTx/>
              <a:buChar char="-"/>
            </a:pPr>
            <a:r>
              <a:rPr lang="en-US" dirty="0"/>
              <a:t>no obstacles ever</a:t>
            </a:r>
          </a:p>
          <a:p>
            <a:pPr marL="171450" indent="-171450">
              <a:buFontTx/>
              <a:buChar char="-"/>
            </a:pPr>
            <a:r>
              <a:rPr lang="en-US" dirty="0"/>
              <a:t>look out for team not reaching their sprint goal, but in dailies no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3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Broken record/tape</a:t>
            </a:r>
          </a:p>
          <a:p>
            <a:pPr marL="171450" indent="-171450">
              <a:buFontTx/>
              <a:buChar char="-"/>
            </a:pPr>
            <a:r>
              <a:rPr lang="en-US" dirty="0"/>
              <a:t>generic info: </a:t>
            </a:r>
          </a:p>
          <a:p>
            <a:pPr marL="171450" indent="-171450">
              <a:buFontTx/>
              <a:buChar char="-"/>
            </a:pPr>
            <a:r>
              <a:rPr lang="en-US" dirty="0"/>
              <a:t>I fixed a bug and worked on a US, going to attend some meetings…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9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Raluca: </a:t>
            </a:r>
          </a:p>
          <a:p>
            <a:pPr marL="171450" indent="-171450">
              <a:buFontTx/>
              <a:buChar char="-"/>
            </a:pPr>
            <a:r>
              <a:rPr lang="en-US" dirty="0"/>
              <a:t>Bird watcher</a:t>
            </a:r>
          </a:p>
          <a:p>
            <a:pPr marL="171450" indent="-171450">
              <a:buFontTx/>
              <a:buChar char="-"/>
            </a:pPr>
            <a:r>
              <a:rPr lang="en-US" dirty="0"/>
              <a:t>no eye contact or stares at SM/PO/manager </a:t>
            </a:r>
          </a:p>
          <a:p>
            <a:pPr marL="171450" indent="-171450">
              <a:buFontTx/>
              <a:buChar char="-"/>
            </a:pPr>
            <a:r>
              <a:rPr lang="en-US" dirty="0"/>
              <a:t>Hint: pay attention to new-joiners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would it feel if you did that in while trying to follow this presentation? </a:t>
            </a:r>
          </a:p>
          <a:p>
            <a:pPr marL="171450" indent="-171450">
              <a:buFontTx/>
              <a:buChar char="-"/>
            </a:pPr>
            <a:r>
              <a:rPr lang="en-US" dirty="0"/>
              <a:t>body language is an important aspect of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18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Mr</a:t>
            </a:r>
            <a:r>
              <a:rPr lang="en-US" dirty="0"/>
              <a:t>/</a:t>
            </a:r>
            <a:r>
              <a:rPr lang="en-US" dirty="0" err="1"/>
              <a:t>Mrs</a:t>
            </a:r>
            <a:r>
              <a:rPr lang="en-US" dirty="0"/>
              <a:t> Parenthesis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problem-solving in daily, interrupting others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important to notice we all act this way sometimes</a:t>
            </a:r>
          </a:p>
          <a:p>
            <a:pPr marL="171450" indent="-171450">
              <a:buFontTx/>
              <a:buChar char="-"/>
            </a:pPr>
            <a:r>
              <a:rPr lang="en-US" dirty="0"/>
              <a:t>people don’t like being told off, so through a game this can be more playful and acceptable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14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using personas we came up with a GAME!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52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5 cards for now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connection to personas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79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explain how game works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9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Rade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showing card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1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sorry, my bad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26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Rade: </a:t>
            </a:r>
          </a:p>
          <a:p>
            <a:pPr marL="171450" indent="-171450">
              <a:buFontTx/>
              <a:buChar char="-"/>
            </a:pPr>
            <a:r>
              <a:rPr lang="en-US" dirty="0"/>
              <a:t>refocusing to the meeting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9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4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and now it’s your turn!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55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split into groups of 10 people</a:t>
            </a:r>
          </a:p>
          <a:p>
            <a:pPr marL="171450" indent="-171450">
              <a:buFontTx/>
              <a:buChar char="-"/>
            </a:pPr>
            <a:r>
              <a:rPr lang="en-US" dirty="0"/>
              <a:t>You will get 5 cards </a:t>
            </a:r>
          </a:p>
          <a:p>
            <a:pPr marL="171450" indent="-171450">
              <a:buFontTx/>
              <a:buChar char="-"/>
            </a:pPr>
            <a:r>
              <a:rPr lang="en-US" dirty="0"/>
              <a:t>one extra sheet of paper with instructions on how to act, because you might not be encountering these exact disfunction here and now</a:t>
            </a:r>
          </a:p>
          <a:p>
            <a:pPr marL="171450" indent="-171450">
              <a:buFontTx/>
              <a:buChar char="-"/>
            </a:pPr>
            <a:r>
              <a:rPr lang="en-US" dirty="0"/>
              <a:t>Go through the usual 3 questions, improvise, or repeat something from your recent dailies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4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This cheat-sheet will be on the screen in case you need a reminder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54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Rade: </a:t>
            </a:r>
          </a:p>
          <a:p>
            <a:pPr marL="171450" indent="-171450">
              <a:buFontTx/>
              <a:buChar char="-"/>
            </a:pPr>
            <a:r>
              <a:rPr lang="en-US" dirty="0"/>
              <a:t>Now discuss in your team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what have you noticed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what worked/has not worked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did you figure out who was channeling which persona…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feedback we’ve already received from different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4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8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Too many cards was a distraction from the daily, it was hard to keep all of them in mind…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8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This could be a first step into self-organization for some teams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24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had different reactions from different teams</a:t>
            </a:r>
          </a:p>
          <a:p>
            <a:pPr marL="171450" indent="-171450">
              <a:buFontTx/>
              <a:buChar char="-"/>
            </a:pPr>
            <a:r>
              <a:rPr lang="en-US" dirty="0"/>
              <a:t>One of the experienced team found it fun to introduce variety into the routine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03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An added bonus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9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491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this is the point of the daily, to hear what everyone else on the team is working on now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460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Based on the feedback we received so far, here are some ideas for future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720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 design yet for these cards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Late/missing dailies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Make it very obvious that someone is asking for help, harder to ignore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Remote teams, someone not sharing their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01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One idea SM/one team member to introduce, team takes over</a:t>
            </a:r>
          </a:p>
          <a:p>
            <a:pPr marL="171450" indent="-171450">
              <a:buFontTx/>
              <a:buChar char="-"/>
            </a:pPr>
            <a:r>
              <a:rPr lang="en-US" dirty="0"/>
              <a:t>split cards across the team so no everyone has all the cards – improve team listening and focusing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710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keeping score, positive/negative points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29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Follow progress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277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open source, licensed under Creative Commons Attribution-</a:t>
            </a:r>
            <a:r>
              <a:rPr lang="en-US" dirty="0" err="1"/>
              <a:t>NonCommercial</a:t>
            </a:r>
            <a:r>
              <a:rPr lang="en-US" dirty="0"/>
              <a:t>-</a:t>
            </a:r>
            <a:r>
              <a:rPr lang="en-US" dirty="0" err="1"/>
              <a:t>ShareAlike</a:t>
            </a:r>
            <a:r>
              <a:rPr lang="en-US" dirty="0"/>
              <a:t> 4.0 International License</a:t>
            </a:r>
          </a:p>
          <a:p>
            <a:pPr marL="171450" indent="-171450">
              <a:buFontTx/>
              <a:buChar char="-"/>
            </a:pPr>
            <a:r>
              <a:rPr lang="en-US" dirty="0"/>
              <a:t>download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Improvements will be published there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Interesting articles on everything agile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284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discovered it involves lots of work to develop a game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These are the folks that helped us bring it to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31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Printed with support of these folks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769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get in touch with your ideas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are curious to hear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what your experience while using them in your daily was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how it went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what is still missing/what haven’t you used at all…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Bigger sample will help us get more accurate picture of what real teams out there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How a typical daily should look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724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Thank you for being here, for participating and for trying out the game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hope you had some fun and will try it out in your next daily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8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A person goes on talking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6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People slowly getting bored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71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More people bored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39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everyone’s bored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1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Blogger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C2A9-85ED-49B1-97D1-B3E0BBC1F1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F865-CECE-4E2B-A5CD-30A82128D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5CC17-63A8-41AE-BF22-952C4021C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6CEE2-6AA1-4D13-A5CC-2A2552A40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AA28-06A6-469A-B1B9-D8B590A885FA}" type="datetimeFigureOut">
              <a:rPr lang="x-none" smtClean="0"/>
              <a:pPr/>
              <a:t>11.10.19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9E551-71E6-4CE5-89D4-35283147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2BFD1-28FC-45B7-A916-FBB29F3F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3657-82E2-4C19-8D57-3E38F749150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756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0F37A-B2D2-42EA-8C70-E2B39B8E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3C8EC-CF1C-4049-8FE2-B7946C490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D713E-40FD-428E-A0C8-3E3D9351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AA28-06A6-469A-B1B9-D8B590A885FA}" type="datetimeFigureOut">
              <a:rPr lang="x-none" smtClean="0"/>
              <a:pPr/>
              <a:t>11.10.19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81E97-92DE-4A63-B687-FCD9175D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E082B-294A-43B5-AEB0-769007C5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3657-82E2-4C19-8D57-3E38F749150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706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B867F-C39D-401B-98AB-7864166C2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A2056-5756-49CC-A8C8-578CE8EE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CB4B-F48C-465F-AB8F-8D125665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AA28-06A6-469A-B1B9-D8B590A885FA}" type="datetimeFigureOut">
              <a:rPr lang="x-none" smtClean="0"/>
              <a:pPr/>
              <a:t>11.10.19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80712-8F1F-4F0C-9609-6656F47F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2BB15-68A1-4B4E-99E4-21EDE747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3657-82E2-4C19-8D57-3E38F749150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210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A56C-154D-45FC-BC4A-36EC9C49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AC15-6C13-4391-9ECF-5A9B8D6B8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11FF5-D2C9-44AD-BC50-B340BD22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AA28-06A6-469A-B1B9-D8B590A885FA}" type="datetimeFigureOut">
              <a:rPr lang="x-none" smtClean="0"/>
              <a:pPr/>
              <a:t>11.10.19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8DAEB-74B7-4A98-B3BB-F3E10514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02D51-33E3-44D8-A40F-BBC4BA10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3657-82E2-4C19-8D57-3E38F749150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478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EBFA-EF2F-4FB1-AF55-D56B3A83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1E844-2534-4CC5-A622-1119D0BE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DF021-DEBF-4DF4-91E3-7B069BB6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AA28-06A6-469A-B1B9-D8B590A885FA}" type="datetimeFigureOut">
              <a:rPr lang="x-none" smtClean="0"/>
              <a:pPr/>
              <a:t>11.10.19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5316C-C00B-4A42-AA88-C94ACA0C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83E04-BD2E-4B3A-87C2-B94B4465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3657-82E2-4C19-8D57-3E38F749150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42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BC77-5770-4F12-985C-E0BAC4F8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730A3-400D-4EAB-9AB1-8275EEB21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5804B-C15F-4EF5-B86A-0F1E351CE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47FE6-807F-409B-B543-1F2879A6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AA28-06A6-469A-B1B9-D8B590A885FA}" type="datetimeFigureOut">
              <a:rPr lang="x-none" smtClean="0"/>
              <a:pPr/>
              <a:t>11.10.19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CB244-A32B-4E24-956F-5661A12B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B053A-3ACA-4D12-8EAF-B31EF922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3657-82E2-4C19-8D57-3E38F749150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985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E5BC-B23E-4CF5-B17C-9215323E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954F5-2811-4409-A6CA-DDA7606E0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815DA-E03B-4E4A-B3A0-0F9FF4B1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671DC-C630-4EA1-8479-5AB2C05FF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69F91-21ED-4C4C-AEB2-CBFF163AC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15E63-4D3C-4889-856B-75D57EF6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AA28-06A6-469A-B1B9-D8B590A885FA}" type="datetimeFigureOut">
              <a:rPr lang="x-none" smtClean="0"/>
              <a:pPr/>
              <a:t>11.10.19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80F0B6-466F-433D-8C1E-71689CDD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6E7EB3-4F50-4433-BD6F-865F8A17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3657-82E2-4C19-8D57-3E38F749150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241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C293-9BC1-4734-8D09-8EFCA415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E765BA-4DD0-48F7-B687-F6C57563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AA28-06A6-469A-B1B9-D8B590A885FA}" type="datetimeFigureOut">
              <a:rPr lang="x-none" smtClean="0"/>
              <a:pPr/>
              <a:t>11.10.19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E7AC6-F775-4A43-95D9-59F655EB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8C02-F33C-491C-9D38-A36E85AD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3657-82E2-4C19-8D57-3E38F749150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727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660FA-6FB2-4B2A-9214-A0D8E00C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AA28-06A6-469A-B1B9-D8B590A885FA}" type="datetimeFigureOut">
              <a:rPr lang="x-none" smtClean="0"/>
              <a:pPr/>
              <a:t>11.10.19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EBA4D-D2F4-4836-908F-78D8E311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1FCF-3C04-41AB-8798-80E93BD4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3657-82E2-4C19-8D57-3E38F749150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52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20B4-7BE3-4ECE-A3D0-937BA3C3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D48EC-8E66-4E61-8A8D-11932C542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0D726-7EBB-48D4-B212-4162AB63C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54DAF-DD5D-4DF5-B7E0-CEAD3C57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AA28-06A6-469A-B1B9-D8B590A885FA}" type="datetimeFigureOut">
              <a:rPr lang="x-none" smtClean="0"/>
              <a:pPr/>
              <a:t>11.10.19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3A268-7FF0-4F15-9059-6FD5C73A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6833E-3F96-4942-AD38-224C01AF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3657-82E2-4C19-8D57-3E38F749150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734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FAE4-1878-4967-9C58-24E8FD8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DA11FB-DA1D-4310-92B3-4867408A1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A4BA5-2146-4F01-8CA3-14DCDB0AE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7AE49-B9AF-4AF1-BC60-41D145A4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AA28-06A6-469A-B1B9-D8B590A885FA}" type="datetimeFigureOut">
              <a:rPr lang="x-none" smtClean="0"/>
              <a:pPr/>
              <a:t>11.10.19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3B31D-10C5-4448-ADEB-5A695265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D6B78-A277-4EEA-85D9-76B88A07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3657-82E2-4C19-8D57-3E38F749150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115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C431A4-8657-409E-8D7B-C8D6079A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01B4F-13C3-49F6-BD5D-3852C81D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F58F-ECE9-4624-8F9D-0A1291508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EAA28-06A6-469A-B1B9-D8B590A885FA}" type="datetimeFigureOut">
              <a:rPr lang="x-none" smtClean="0"/>
              <a:pPr/>
              <a:t>11.10.19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F4F9D-EB91-4D6F-9E78-0773B80A5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9067D-6699-4BCF-A9BB-82DB882A2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E3657-82E2-4C19-8D57-3E38F749150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357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gilecricket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linkedin.com/in/robert-vorlicsek-69089689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in/stefan-kojic/" TargetMode="External"/><Relationship Id="rId5" Type="http://schemas.openxmlformats.org/officeDocument/2006/relationships/hyperlink" Target="https://susox.carbonmade.com/" TargetMode="External"/><Relationship Id="rId4" Type="http://schemas.openxmlformats.org/officeDocument/2006/relationships/hyperlink" Target="http://www.decoverri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gilestationery.co.uk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gilecricke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nkedin.com/in/raluca-mitan-820693173" TargetMode="External"/><Relationship Id="rId5" Type="http://schemas.openxmlformats.org/officeDocument/2006/relationships/hyperlink" Target="https://www.linkedin.com/in/radezivanovic" TargetMode="External"/><Relationship Id="rId4" Type="http://schemas.openxmlformats.org/officeDocument/2006/relationships/hyperlink" Target="http://www.agilecricke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7A663-A0CF-4960-9B3C-B01E5D9C0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2" y="0"/>
            <a:ext cx="6551802" cy="6868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4DB61-6B70-4875-9C70-FE7C9FD59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5640198" y="0"/>
            <a:ext cx="6551802" cy="68685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3C5F37-51CB-427A-AD9C-D1A371FF8949}"/>
              </a:ext>
            </a:extLst>
          </p:cNvPr>
          <p:cNvSpPr/>
          <p:nvPr/>
        </p:nvSpPr>
        <p:spPr>
          <a:xfrm>
            <a:off x="303403" y="267437"/>
            <a:ext cx="11585196" cy="6333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DA8B8-E219-40D1-B2D9-CA04E2560B22}"/>
              </a:ext>
            </a:extLst>
          </p:cNvPr>
          <p:cNvSpPr txBox="1"/>
          <p:nvPr/>
        </p:nvSpPr>
        <p:spPr>
          <a:xfrm>
            <a:off x="2953624" y="2767280"/>
            <a:ext cx="6284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Agile Cricket</a:t>
            </a:r>
            <a:endParaRPr lang="x-none" sz="8000" b="1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3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7A663-A0CF-4960-9B3C-B01E5D9C0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2" y="0"/>
            <a:ext cx="6551802" cy="6868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4DB61-6B70-4875-9C70-FE7C9FD59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5640198" y="0"/>
            <a:ext cx="6551802" cy="68685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3C5F37-51CB-427A-AD9C-D1A371FF8949}"/>
              </a:ext>
            </a:extLst>
          </p:cNvPr>
          <p:cNvSpPr/>
          <p:nvPr/>
        </p:nvSpPr>
        <p:spPr>
          <a:xfrm>
            <a:off x="303401" y="262156"/>
            <a:ext cx="11585196" cy="6333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" name="Picture 4" descr="Image result for man toilet png">
            <a:extLst>
              <a:ext uri="{FF2B5EF4-FFF2-40B4-BE49-F238E27FC236}">
                <a16:creationId xmlns:a16="http://schemas.microsoft.com/office/drawing/2014/main" id="{FECD5514-D841-426B-99C2-3B702680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6" y="1789694"/>
            <a:ext cx="1559071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FAA05D-F811-4137-AC13-A58983BA188A}"/>
              </a:ext>
            </a:extLst>
          </p:cNvPr>
          <p:cNvSpPr/>
          <p:nvPr/>
        </p:nvSpPr>
        <p:spPr>
          <a:xfrm rot="902992">
            <a:off x="2218806" y="3139542"/>
            <a:ext cx="246836" cy="45704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EAF5DD-0D32-413E-8715-4CC56E800412}"/>
              </a:ext>
            </a:extLst>
          </p:cNvPr>
          <p:cNvSpPr/>
          <p:nvPr/>
        </p:nvSpPr>
        <p:spPr>
          <a:xfrm>
            <a:off x="2255739" y="3446744"/>
            <a:ext cx="84790" cy="91312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CF7EA40B-1A6D-4761-B72A-E6F44296BDD1}"/>
              </a:ext>
            </a:extLst>
          </p:cNvPr>
          <p:cNvSpPr/>
          <p:nvPr/>
        </p:nvSpPr>
        <p:spPr>
          <a:xfrm>
            <a:off x="3146075" y="2384988"/>
            <a:ext cx="1494900" cy="2455460"/>
          </a:xfrm>
          <a:prstGeom prst="trapezoid">
            <a:avLst/>
          </a:prstGeom>
          <a:solidFill>
            <a:srgbClr val="F61616"/>
          </a:solidFill>
          <a:ln>
            <a:solidFill>
              <a:srgbClr val="F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4" descr="Image result for man toilet png">
            <a:extLst>
              <a:ext uri="{FF2B5EF4-FFF2-40B4-BE49-F238E27FC236}">
                <a16:creationId xmlns:a16="http://schemas.microsoft.com/office/drawing/2014/main" id="{6F7755AE-52CD-46BB-9808-105E4EA7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89" y="1789694"/>
            <a:ext cx="1559071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0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7A663-A0CF-4960-9B3C-B01E5D9C0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2" y="0"/>
            <a:ext cx="6551802" cy="6868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4DB61-6B70-4875-9C70-FE7C9FD59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5640198" y="0"/>
            <a:ext cx="6551802" cy="68685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3C5F37-51CB-427A-AD9C-D1A371FF8949}"/>
              </a:ext>
            </a:extLst>
          </p:cNvPr>
          <p:cNvSpPr/>
          <p:nvPr/>
        </p:nvSpPr>
        <p:spPr>
          <a:xfrm>
            <a:off x="303401" y="262156"/>
            <a:ext cx="11585196" cy="6333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" name="Picture 4" descr="Image result for man toilet png">
            <a:extLst>
              <a:ext uri="{FF2B5EF4-FFF2-40B4-BE49-F238E27FC236}">
                <a16:creationId xmlns:a16="http://schemas.microsoft.com/office/drawing/2014/main" id="{FECD5514-D841-426B-99C2-3B702680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6" y="1789694"/>
            <a:ext cx="1559071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man toilet png">
            <a:extLst>
              <a:ext uri="{FF2B5EF4-FFF2-40B4-BE49-F238E27FC236}">
                <a16:creationId xmlns:a16="http://schemas.microsoft.com/office/drawing/2014/main" id="{6A3004D3-C488-4EC1-ABB2-D66C638F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64" y="1789694"/>
            <a:ext cx="1559071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FAA05D-F811-4137-AC13-A58983BA188A}"/>
              </a:ext>
            </a:extLst>
          </p:cNvPr>
          <p:cNvSpPr/>
          <p:nvPr/>
        </p:nvSpPr>
        <p:spPr>
          <a:xfrm rot="902992">
            <a:off x="2218806" y="3139542"/>
            <a:ext cx="246836" cy="45704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EAF5DD-0D32-413E-8715-4CC56E800412}"/>
              </a:ext>
            </a:extLst>
          </p:cNvPr>
          <p:cNvSpPr/>
          <p:nvPr/>
        </p:nvSpPr>
        <p:spPr>
          <a:xfrm>
            <a:off x="2255739" y="3446744"/>
            <a:ext cx="84790" cy="91312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CF7EA40B-1A6D-4761-B72A-E6F44296BDD1}"/>
              </a:ext>
            </a:extLst>
          </p:cNvPr>
          <p:cNvSpPr/>
          <p:nvPr/>
        </p:nvSpPr>
        <p:spPr>
          <a:xfrm>
            <a:off x="3146075" y="2384988"/>
            <a:ext cx="1494900" cy="2455460"/>
          </a:xfrm>
          <a:prstGeom prst="trapezoid">
            <a:avLst/>
          </a:prstGeom>
          <a:solidFill>
            <a:srgbClr val="F61616"/>
          </a:solidFill>
          <a:ln>
            <a:solidFill>
              <a:srgbClr val="F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4" descr="Image result for man toilet png">
            <a:extLst>
              <a:ext uri="{FF2B5EF4-FFF2-40B4-BE49-F238E27FC236}">
                <a16:creationId xmlns:a16="http://schemas.microsoft.com/office/drawing/2014/main" id="{6F7755AE-52CD-46BB-9808-105E4EA7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89" y="1789694"/>
            <a:ext cx="1559071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repetition icon png">
            <a:extLst>
              <a:ext uri="{FF2B5EF4-FFF2-40B4-BE49-F238E27FC236}">
                <a16:creationId xmlns:a16="http://schemas.microsoft.com/office/drawing/2014/main" id="{6AABDB66-A8C6-4467-BAE3-B0B9B474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21" y="1686222"/>
            <a:ext cx="638556" cy="6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9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7A663-A0CF-4960-9B3C-B01E5D9C0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2" y="0"/>
            <a:ext cx="6551802" cy="6868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4DB61-6B70-4875-9C70-FE7C9FD59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5640198" y="0"/>
            <a:ext cx="6551802" cy="68685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3C5F37-51CB-427A-AD9C-D1A371FF8949}"/>
              </a:ext>
            </a:extLst>
          </p:cNvPr>
          <p:cNvSpPr/>
          <p:nvPr/>
        </p:nvSpPr>
        <p:spPr>
          <a:xfrm>
            <a:off x="303401" y="262156"/>
            <a:ext cx="11585196" cy="6333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" name="Picture 4" descr="Image result for man toilet png">
            <a:extLst>
              <a:ext uri="{FF2B5EF4-FFF2-40B4-BE49-F238E27FC236}">
                <a16:creationId xmlns:a16="http://schemas.microsoft.com/office/drawing/2014/main" id="{FECD5514-D841-426B-99C2-3B702680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6" y="1789694"/>
            <a:ext cx="1559071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man toilet png">
            <a:extLst>
              <a:ext uri="{FF2B5EF4-FFF2-40B4-BE49-F238E27FC236}">
                <a16:creationId xmlns:a16="http://schemas.microsoft.com/office/drawing/2014/main" id="{6A3004D3-C488-4EC1-ABB2-D66C638F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64" y="1789694"/>
            <a:ext cx="1559071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man toilet png">
            <a:extLst>
              <a:ext uri="{FF2B5EF4-FFF2-40B4-BE49-F238E27FC236}">
                <a16:creationId xmlns:a16="http://schemas.microsoft.com/office/drawing/2014/main" id="{5857A789-108A-42B4-87FF-306F3D0F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03" y="1789694"/>
            <a:ext cx="1559071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FAA05D-F811-4137-AC13-A58983BA188A}"/>
              </a:ext>
            </a:extLst>
          </p:cNvPr>
          <p:cNvSpPr/>
          <p:nvPr/>
        </p:nvSpPr>
        <p:spPr>
          <a:xfrm rot="902992">
            <a:off x="2218806" y="3139542"/>
            <a:ext cx="246836" cy="45704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EAF5DD-0D32-413E-8715-4CC56E800412}"/>
              </a:ext>
            </a:extLst>
          </p:cNvPr>
          <p:cNvSpPr/>
          <p:nvPr/>
        </p:nvSpPr>
        <p:spPr>
          <a:xfrm>
            <a:off x="2255739" y="3446744"/>
            <a:ext cx="84790" cy="91312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CF7EA40B-1A6D-4761-B72A-E6F44296BDD1}"/>
              </a:ext>
            </a:extLst>
          </p:cNvPr>
          <p:cNvSpPr/>
          <p:nvPr/>
        </p:nvSpPr>
        <p:spPr>
          <a:xfrm>
            <a:off x="3146075" y="2384988"/>
            <a:ext cx="1494900" cy="2455460"/>
          </a:xfrm>
          <a:prstGeom prst="trapezoid">
            <a:avLst/>
          </a:prstGeom>
          <a:solidFill>
            <a:srgbClr val="F61616"/>
          </a:solidFill>
          <a:ln>
            <a:solidFill>
              <a:srgbClr val="F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4" descr="Image result for man toilet png">
            <a:extLst>
              <a:ext uri="{FF2B5EF4-FFF2-40B4-BE49-F238E27FC236}">
                <a16:creationId xmlns:a16="http://schemas.microsoft.com/office/drawing/2014/main" id="{6F7755AE-52CD-46BB-9808-105E4EA7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89" y="1789694"/>
            <a:ext cx="1559071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Image result for bird icon  png">
            <a:extLst>
              <a:ext uri="{FF2B5EF4-FFF2-40B4-BE49-F238E27FC236}">
                <a16:creationId xmlns:a16="http://schemas.microsoft.com/office/drawing/2014/main" id="{926D8270-B24A-4C43-94A2-6620FF54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94" y="844296"/>
            <a:ext cx="710660" cy="7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C925B-58EF-40AB-95F8-45D642917BD5}"/>
              </a:ext>
            </a:extLst>
          </p:cNvPr>
          <p:cNvCxnSpPr>
            <a:cxnSpLocks/>
          </p:cNvCxnSpPr>
          <p:nvPr/>
        </p:nvCxnSpPr>
        <p:spPr>
          <a:xfrm flipV="1">
            <a:off x="8534844" y="1476757"/>
            <a:ext cx="456207" cy="38034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Image result for repetition icon png">
            <a:extLst>
              <a:ext uri="{FF2B5EF4-FFF2-40B4-BE49-F238E27FC236}">
                <a16:creationId xmlns:a16="http://schemas.microsoft.com/office/drawing/2014/main" id="{6AABDB66-A8C6-4467-BAE3-B0B9B474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21" y="1686222"/>
            <a:ext cx="638556" cy="6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80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7A663-A0CF-4960-9B3C-B01E5D9C0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2" y="0"/>
            <a:ext cx="6551802" cy="6868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4DB61-6B70-4875-9C70-FE7C9FD59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5640198" y="0"/>
            <a:ext cx="6551802" cy="68685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3C5F37-51CB-427A-AD9C-D1A371FF8949}"/>
              </a:ext>
            </a:extLst>
          </p:cNvPr>
          <p:cNvSpPr/>
          <p:nvPr/>
        </p:nvSpPr>
        <p:spPr>
          <a:xfrm>
            <a:off x="303401" y="262156"/>
            <a:ext cx="11585196" cy="6333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" name="Picture 4" descr="Image result for man toilet png">
            <a:extLst>
              <a:ext uri="{FF2B5EF4-FFF2-40B4-BE49-F238E27FC236}">
                <a16:creationId xmlns:a16="http://schemas.microsoft.com/office/drawing/2014/main" id="{FECD5514-D841-426B-99C2-3B702680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6" y="1789694"/>
            <a:ext cx="1559071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man toilet png">
            <a:extLst>
              <a:ext uri="{FF2B5EF4-FFF2-40B4-BE49-F238E27FC236}">
                <a16:creationId xmlns:a16="http://schemas.microsoft.com/office/drawing/2014/main" id="{6A3004D3-C488-4EC1-ABB2-D66C638F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64" y="1789694"/>
            <a:ext cx="1559071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man toilet png">
            <a:extLst>
              <a:ext uri="{FF2B5EF4-FFF2-40B4-BE49-F238E27FC236}">
                <a16:creationId xmlns:a16="http://schemas.microsoft.com/office/drawing/2014/main" id="{5857A789-108A-42B4-87FF-306F3D0F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03" y="1789694"/>
            <a:ext cx="1559071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man toilet png">
            <a:extLst>
              <a:ext uri="{FF2B5EF4-FFF2-40B4-BE49-F238E27FC236}">
                <a16:creationId xmlns:a16="http://schemas.microsoft.com/office/drawing/2014/main" id="{CD77483D-39B9-4D14-87A2-62ED13A6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253" y="1789694"/>
            <a:ext cx="1559071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FAA05D-F811-4137-AC13-A58983BA188A}"/>
              </a:ext>
            </a:extLst>
          </p:cNvPr>
          <p:cNvSpPr/>
          <p:nvPr/>
        </p:nvSpPr>
        <p:spPr>
          <a:xfrm rot="902992">
            <a:off x="2218806" y="3139542"/>
            <a:ext cx="246836" cy="45704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EAF5DD-0D32-413E-8715-4CC56E800412}"/>
              </a:ext>
            </a:extLst>
          </p:cNvPr>
          <p:cNvSpPr/>
          <p:nvPr/>
        </p:nvSpPr>
        <p:spPr>
          <a:xfrm>
            <a:off x="2255739" y="3446744"/>
            <a:ext cx="84790" cy="91312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CF7EA40B-1A6D-4761-B72A-E6F44296BDD1}"/>
              </a:ext>
            </a:extLst>
          </p:cNvPr>
          <p:cNvSpPr/>
          <p:nvPr/>
        </p:nvSpPr>
        <p:spPr>
          <a:xfrm>
            <a:off x="3146075" y="2384988"/>
            <a:ext cx="1494900" cy="2455460"/>
          </a:xfrm>
          <a:prstGeom prst="trapezoid">
            <a:avLst/>
          </a:prstGeom>
          <a:solidFill>
            <a:srgbClr val="F61616"/>
          </a:solidFill>
          <a:ln>
            <a:solidFill>
              <a:srgbClr val="F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4" descr="Image result for man toilet png">
            <a:extLst>
              <a:ext uri="{FF2B5EF4-FFF2-40B4-BE49-F238E27FC236}">
                <a16:creationId xmlns:a16="http://schemas.microsoft.com/office/drawing/2014/main" id="{6F7755AE-52CD-46BB-9808-105E4EA7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89" y="1789694"/>
            <a:ext cx="1559071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3F4CD53-8211-4891-A1D2-280646A06A72}"/>
              </a:ext>
            </a:extLst>
          </p:cNvPr>
          <p:cNvSpPr txBox="1"/>
          <p:nvPr/>
        </p:nvSpPr>
        <p:spPr>
          <a:xfrm>
            <a:off x="9671253" y="1199626"/>
            <a:ext cx="1559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2">
                    <a:lumMod val="50000"/>
                  </a:schemeClr>
                </a:solidFill>
              </a:rPr>
              <a:t>(  )</a:t>
            </a:r>
            <a:endParaRPr lang="x-none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482" name="Picture 2" descr="Image result for bird icon  png">
            <a:extLst>
              <a:ext uri="{FF2B5EF4-FFF2-40B4-BE49-F238E27FC236}">
                <a16:creationId xmlns:a16="http://schemas.microsoft.com/office/drawing/2014/main" id="{926D8270-B24A-4C43-94A2-6620FF54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94" y="844296"/>
            <a:ext cx="710660" cy="7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C925B-58EF-40AB-95F8-45D642917BD5}"/>
              </a:ext>
            </a:extLst>
          </p:cNvPr>
          <p:cNvCxnSpPr>
            <a:cxnSpLocks/>
          </p:cNvCxnSpPr>
          <p:nvPr/>
        </p:nvCxnSpPr>
        <p:spPr>
          <a:xfrm flipV="1">
            <a:off x="8534844" y="1476757"/>
            <a:ext cx="456207" cy="38034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Image result for repetition icon png">
            <a:extLst>
              <a:ext uri="{FF2B5EF4-FFF2-40B4-BE49-F238E27FC236}">
                <a16:creationId xmlns:a16="http://schemas.microsoft.com/office/drawing/2014/main" id="{6AABDB66-A8C6-4467-BAE3-B0B9B474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21" y="1686222"/>
            <a:ext cx="638556" cy="6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2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6216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pic>
        <p:nvPicPr>
          <p:cNvPr id="1028" name="Picture 4" descr="Image result for man toilet png">
            <a:extLst>
              <a:ext uri="{FF2B5EF4-FFF2-40B4-BE49-F238E27FC236}">
                <a16:creationId xmlns:a16="http://schemas.microsoft.com/office/drawing/2014/main" id="{7CC54BB5-85A1-4887-B257-C5CA29BC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2" y="124433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man toilet png">
            <a:extLst>
              <a:ext uri="{FF2B5EF4-FFF2-40B4-BE49-F238E27FC236}">
                <a16:creationId xmlns:a16="http://schemas.microsoft.com/office/drawing/2014/main" id="{ED41F0EA-2A52-4BC3-A597-756B568F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352050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man toilet png">
            <a:extLst>
              <a:ext uri="{FF2B5EF4-FFF2-40B4-BE49-F238E27FC236}">
                <a16:creationId xmlns:a16="http://schemas.microsoft.com/office/drawing/2014/main" id="{2786CE40-514F-416F-924B-686438D6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92" y="3793221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an toilet png">
            <a:extLst>
              <a:ext uri="{FF2B5EF4-FFF2-40B4-BE49-F238E27FC236}">
                <a16:creationId xmlns:a16="http://schemas.microsoft.com/office/drawing/2014/main" id="{699898DD-916F-4FDB-9804-13A24DE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9" y="370778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man toilet png">
            <a:extLst>
              <a:ext uri="{FF2B5EF4-FFF2-40B4-BE49-F238E27FC236}">
                <a16:creationId xmlns:a16="http://schemas.microsoft.com/office/drawing/2014/main" id="{E0A3FC23-08F4-49BD-8C9E-B60221FF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09" y="3164047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an toilet png">
            <a:extLst>
              <a:ext uri="{FF2B5EF4-FFF2-40B4-BE49-F238E27FC236}">
                <a16:creationId xmlns:a16="http://schemas.microsoft.com/office/drawing/2014/main" id="{BDB3CEE0-5481-42A6-939A-90D35C76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00" y="213952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man toilet png">
            <a:extLst>
              <a:ext uri="{FF2B5EF4-FFF2-40B4-BE49-F238E27FC236}">
                <a16:creationId xmlns:a16="http://schemas.microsoft.com/office/drawing/2014/main" id="{A9E2473D-3E8E-4E6C-85D0-E24D6BE5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08" y="137715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man toilet png">
            <a:extLst>
              <a:ext uri="{FF2B5EF4-FFF2-40B4-BE49-F238E27FC236}">
                <a16:creationId xmlns:a16="http://schemas.microsoft.com/office/drawing/2014/main" id="{D8D65D7E-5BE9-46FA-A35F-30E1474B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275362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man toilet png">
            <a:extLst>
              <a:ext uri="{FF2B5EF4-FFF2-40B4-BE49-F238E27FC236}">
                <a16:creationId xmlns:a16="http://schemas.microsoft.com/office/drawing/2014/main" id="{E7D37C51-ABCD-473F-AC3F-C5EDEFBF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1" y="281433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man toilet png">
            <a:extLst>
              <a:ext uri="{FF2B5EF4-FFF2-40B4-BE49-F238E27FC236}">
                <a16:creationId xmlns:a16="http://schemas.microsoft.com/office/drawing/2014/main" id="{7F5AF351-FB7A-438C-9508-46D32DEC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1582609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5E779A-7A32-4C58-8B6B-A27317FA7A20}"/>
              </a:ext>
            </a:extLst>
          </p:cNvPr>
          <p:cNvSpPr txBox="1"/>
          <p:nvPr/>
        </p:nvSpPr>
        <p:spPr>
          <a:xfrm>
            <a:off x="7976128" y="3516233"/>
            <a:ext cx="3256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Fast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Efficient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Fun</a:t>
            </a:r>
            <a:endParaRPr lang="x-none" sz="36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44DD62-EE09-49FC-906A-78ABBD75788C}"/>
              </a:ext>
            </a:extLst>
          </p:cNvPr>
          <p:cNvSpPr txBox="1"/>
          <p:nvPr/>
        </p:nvSpPr>
        <p:spPr>
          <a:xfrm>
            <a:off x="7743740" y="1445533"/>
            <a:ext cx="3256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Daily</a:t>
            </a:r>
          </a:p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Standups</a:t>
            </a:r>
            <a:endParaRPr lang="x-none" sz="44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27979A-35CD-4691-B87B-02FDE56C6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4192">
            <a:off x="911326" y="2314394"/>
            <a:ext cx="2166706" cy="2862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577DCF-0895-417C-A266-637696D4E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35361">
            <a:off x="2576959" y="1816803"/>
            <a:ext cx="2280405" cy="3067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B3FB3B-0A7E-46B1-A137-9468E61C7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693" y="1630600"/>
            <a:ext cx="2325951" cy="3124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CB48A0-C11D-4EAD-AA7C-EEC6D55877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4506">
            <a:off x="6975508" y="1659134"/>
            <a:ext cx="2376789" cy="322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02FF37-A8E3-4247-AB7D-4A8DAABD3A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01162">
            <a:off x="9116902" y="2038470"/>
            <a:ext cx="2267670" cy="3052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8AA23FA3-21CA-4A48-9DE1-C5938B40C944}"/>
              </a:ext>
            </a:extLst>
          </p:cNvPr>
          <p:cNvSpPr/>
          <p:nvPr/>
        </p:nvSpPr>
        <p:spPr>
          <a:xfrm rot="20777054">
            <a:off x="1625778" y="4986472"/>
            <a:ext cx="619033" cy="13477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D8CBF070-78FB-411B-B502-1198DC60EFDB}"/>
              </a:ext>
            </a:extLst>
          </p:cNvPr>
          <p:cNvSpPr/>
          <p:nvPr/>
        </p:nvSpPr>
        <p:spPr>
          <a:xfrm rot="21249010">
            <a:off x="3440218" y="4629464"/>
            <a:ext cx="619033" cy="13477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D866BC2C-F16F-4F68-8200-9B56F7D372B6}"/>
              </a:ext>
            </a:extLst>
          </p:cNvPr>
          <p:cNvSpPr/>
          <p:nvPr/>
        </p:nvSpPr>
        <p:spPr>
          <a:xfrm>
            <a:off x="5007037" y="4515253"/>
            <a:ext cx="619033" cy="13477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E4995C30-F99E-4143-823A-A30D5EA4206A}"/>
              </a:ext>
            </a:extLst>
          </p:cNvPr>
          <p:cNvSpPr/>
          <p:nvPr/>
        </p:nvSpPr>
        <p:spPr>
          <a:xfrm rot="334111">
            <a:off x="7608253" y="4607805"/>
            <a:ext cx="619033" cy="13477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E8AD0ECA-D3EE-42D9-BC47-9F60C5BAE030}"/>
              </a:ext>
            </a:extLst>
          </p:cNvPr>
          <p:cNvSpPr/>
          <p:nvPr/>
        </p:nvSpPr>
        <p:spPr>
          <a:xfrm rot="745828">
            <a:off x="9831343" y="4847619"/>
            <a:ext cx="619033" cy="13477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897736C2-437F-428E-8DDD-0200FECD71E7}"/>
              </a:ext>
            </a:extLst>
          </p:cNvPr>
          <p:cNvSpPr/>
          <p:nvPr/>
        </p:nvSpPr>
        <p:spPr>
          <a:xfrm rot="334111">
            <a:off x="7633420" y="4607805"/>
            <a:ext cx="619033" cy="13477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917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pic>
        <p:nvPicPr>
          <p:cNvPr id="1028" name="Picture 4" descr="Image result for man toilet png">
            <a:extLst>
              <a:ext uri="{FF2B5EF4-FFF2-40B4-BE49-F238E27FC236}">
                <a16:creationId xmlns:a16="http://schemas.microsoft.com/office/drawing/2014/main" id="{7CC54BB5-85A1-4887-B257-C5CA29BC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2" y="124433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man toilet png">
            <a:extLst>
              <a:ext uri="{FF2B5EF4-FFF2-40B4-BE49-F238E27FC236}">
                <a16:creationId xmlns:a16="http://schemas.microsoft.com/office/drawing/2014/main" id="{ED41F0EA-2A52-4BC3-A597-756B568F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352050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man toilet png">
            <a:extLst>
              <a:ext uri="{FF2B5EF4-FFF2-40B4-BE49-F238E27FC236}">
                <a16:creationId xmlns:a16="http://schemas.microsoft.com/office/drawing/2014/main" id="{2786CE40-514F-416F-924B-686438D6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92" y="3793221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an toilet png">
            <a:extLst>
              <a:ext uri="{FF2B5EF4-FFF2-40B4-BE49-F238E27FC236}">
                <a16:creationId xmlns:a16="http://schemas.microsoft.com/office/drawing/2014/main" id="{699898DD-916F-4FDB-9804-13A24DE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9" y="370778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man toilet png">
            <a:extLst>
              <a:ext uri="{FF2B5EF4-FFF2-40B4-BE49-F238E27FC236}">
                <a16:creationId xmlns:a16="http://schemas.microsoft.com/office/drawing/2014/main" id="{E0A3FC23-08F4-49BD-8C9E-B60221FF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09" y="3164047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an toilet png">
            <a:extLst>
              <a:ext uri="{FF2B5EF4-FFF2-40B4-BE49-F238E27FC236}">
                <a16:creationId xmlns:a16="http://schemas.microsoft.com/office/drawing/2014/main" id="{BDB3CEE0-5481-42A6-939A-90D35C76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00" y="213952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man toilet png">
            <a:extLst>
              <a:ext uri="{FF2B5EF4-FFF2-40B4-BE49-F238E27FC236}">
                <a16:creationId xmlns:a16="http://schemas.microsoft.com/office/drawing/2014/main" id="{A9E2473D-3E8E-4E6C-85D0-E24D6BE5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08" y="137715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man toilet png">
            <a:extLst>
              <a:ext uri="{FF2B5EF4-FFF2-40B4-BE49-F238E27FC236}">
                <a16:creationId xmlns:a16="http://schemas.microsoft.com/office/drawing/2014/main" id="{D8D65D7E-5BE9-46FA-A35F-30E1474B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275362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man toilet png">
            <a:extLst>
              <a:ext uri="{FF2B5EF4-FFF2-40B4-BE49-F238E27FC236}">
                <a16:creationId xmlns:a16="http://schemas.microsoft.com/office/drawing/2014/main" id="{E7D37C51-ABCD-473F-AC3F-C5EDEFBF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1" y="281433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man toilet png">
            <a:extLst>
              <a:ext uri="{FF2B5EF4-FFF2-40B4-BE49-F238E27FC236}">
                <a16:creationId xmlns:a16="http://schemas.microsoft.com/office/drawing/2014/main" id="{7F5AF351-FB7A-438C-9508-46D32DEC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1582609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D33CF53-A61A-4BEB-951B-8AAF45FCFE41}"/>
              </a:ext>
            </a:extLst>
          </p:cNvPr>
          <p:cNvSpPr/>
          <p:nvPr/>
        </p:nvSpPr>
        <p:spPr>
          <a:xfrm>
            <a:off x="6212424" y="924626"/>
            <a:ext cx="1868628" cy="104181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F9B903-7BBF-45A6-AF41-A79200DEE938}"/>
              </a:ext>
            </a:extLst>
          </p:cNvPr>
          <p:cNvSpPr txBox="1"/>
          <p:nvPr/>
        </p:nvSpPr>
        <p:spPr>
          <a:xfrm>
            <a:off x="7743740" y="1445533"/>
            <a:ext cx="3256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Daily</a:t>
            </a:r>
          </a:p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Standups</a:t>
            </a:r>
            <a:endParaRPr lang="x-none" sz="44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F15BB-F68E-4135-A26D-086FBA0C6109}"/>
              </a:ext>
            </a:extLst>
          </p:cNvPr>
          <p:cNvSpPr txBox="1"/>
          <p:nvPr/>
        </p:nvSpPr>
        <p:spPr>
          <a:xfrm>
            <a:off x="6389256" y="924626"/>
            <a:ext cx="1506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....................................................................</a:t>
            </a:r>
            <a:endParaRPr lang="x-non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72B59EF-AD6B-47EC-820B-35A92384E77F}"/>
              </a:ext>
            </a:extLst>
          </p:cNvPr>
          <p:cNvSpPr/>
          <p:nvPr/>
        </p:nvSpPr>
        <p:spPr>
          <a:xfrm rot="902992">
            <a:off x="6873819" y="2907215"/>
            <a:ext cx="147394" cy="2334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FBD007-B7F9-41B9-8B20-30605ED08A8F}"/>
              </a:ext>
            </a:extLst>
          </p:cNvPr>
          <p:cNvSpPr/>
          <p:nvPr/>
        </p:nvSpPr>
        <p:spPr>
          <a:xfrm>
            <a:off x="6904516" y="3052264"/>
            <a:ext cx="50631" cy="46646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472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pic>
        <p:nvPicPr>
          <p:cNvPr id="1028" name="Picture 4" descr="Image result for man toilet png">
            <a:extLst>
              <a:ext uri="{FF2B5EF4-FFF2-40B4-BE49-F238E27FC236}">
                <a16:creationId xmlns:a16="http://schemas.microsoft.com/office/drawing/2014/main" id="{7CC54BB5-85A1-4887-B257-C5CA29BC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2" y="124433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man toilet png">
            <a:extLst>
              <a:ext uri="{FF2B5EF4-FFF2-40B4-BE49-F238E27FC236}">
                <a16:creationId xmlns:a16="http://schemas.microsoft.com/office/drawing/2014/main" id="{ED41F0EA-2A52-4BC3-A597-756B568F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352050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man toilet png">
            <a:extLst>
              <a:ext uri="{FF2B5EF4-FFF2-40B4-BE49-F238E27FC236}">
                <a16:creationId xmlns:a16="http://schemas.microsoft.com/office/drawing/2014/main" id="{2786CE40-514F-416F-924B-686438D6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92" y="3793221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an toilet png">
            <a:extLst>
              <a:ext uri="{FF2B5EF4-FFF2-40B4-BE49-F238E27FC236}">
                <a16:creationId xmlns:a16="http://schemas.microsoft.com/office/drawing/2014/main" id="{699898DD-916F-4FDB-9804-13A24DE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9" y="370778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man toilet png">
            <a:extLst>
              <a:ext uri="{FF2B5EF4-FFF2-40B4-BE49-F238E27FC236}">
                <a16:creationId xmlns:a16="http://schemas.microsoft.com/office/drawing/2014/main" id="{E0A3FC23-08F4-49BD-8C9E-B60221FF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09" y="3164047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an toilet png">
            <a:extLst>
              <a:ext uri="{FF2B5EF4-FFF2-40B4-BE49-F238E27FC236}">
                <a16:creationId xmlns:a16="http://schemas.microsoft.com/office/drawing/2014/main" id="{BDB3CEE0-5481-42A6-939A-90D35C76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00" y="213952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man toilet png">
            <a:extLst>
              <a:ext uri="{FF2B5EF4-FFF2-40B4-BE49-F238E27FC236}">
                <a16:creationId xmlns:a16="http://schemas.microsoft.com/office/drawing/2014/main" id="{A9E2473D-3E8E-4E6C-85D0-E24D6BE5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08" y="137715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man toilet png">
            <a:extLst>
              <a:ext uri="{FF2B5EF4-FFF2-40B4-BE49-F238E27FC236}">
                <a16:creationId xmlns:a16="http://schemas.microsoft.com/office/drawing/2014/main" id="{D8D65D7E-5BE9-46FA-A35F-30E1474B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275362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man toilet png">
            <a:extLst>
              <a:ext uri="{FF2B5EF4-FFF2-40B4-BE49-F238E27FC236}">
                <a16:creationId xmlns:a16="http://schemas.microsoft.com/office/drawing/2014/main" id="{E7D37C51-ABCD-473F-AC3F-C5EDEFBF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1" y="281433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man toilet png">
            <a:extLst>
              <a:ext uri="{FF2B5EF4-FFF2-40B4-BE49-F238E27FC236}">
                <a16:creationId xmlns:a16="http://schemas.microsoft.com/office/drawing/2014/main" id="{7F5AF351-FB7A-438C-9508-46D32DEC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1582609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D33CF53-A61A-4BEB-951B-8AAF45FCFE41}"/>
              </a:ext>
            </a:extLst>
          </p:cNvPr>
          <p:cNvSpPr/>
          <p:nvPr/>
        </p:nvSpPr>
        <p:spPr>
          <a:xfrm>
            <a:off x="6212424" y="924626"/>
            <a:ext cx="1868628" cy="104181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F9B903-7BBF-45A6-AF41-A79200DEE938}"/>
              </a:ext>
            </a:extLst>
          </p:cNvPr>
          <p:cNvSpPr txBox="1"/>
          <p:nvPr/>
        </p:nvSpPr>
        <p:spPr>
          <a:xfrm>
            <a:off x="7743740" y="1445533"/>
            <a:ext cx="3256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Daily</a:t>
            </a:r>
          </a:p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Standups</a:t>
            </a:r>
            <a:endParaRPr lang="x-none" sz="44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8E58895E-4A91-44AA-90B8-D03D049E691E}"/>
              </a:ext>
            </a:extLst>
          </p:cNvPr>
          <p:cNvSpPr/>
          <p:nvPr/>
        </p:nvSpPr>
        <p:spPr>
          <a:xfrm>
            <a:off x="3926241" y="4054991"/>
            <a:ext cx="377632" cy="111985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54DB8D-9D7B-46A3-B232-C334ED88983C}"/>
              </a:ext>
            </a:extLst>
          </p:cNvPr>
          <p:cNvSpPr/>
          <p:nvPr/>
        </p:nvSpPr>
        <p:spPr>
          <a:xfrm rot="1290454">
            <a:off x="3904213" y="3682731"/>
            <a:ext cx="151299" cy="646079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1D4733-9154-4A15-870E-879DB01E53F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72989">
            <a:off x="4023641" y="3243590"/>
            <a:ext cx="400614" cy="53923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FC5FC9-8922-46DC-B6D7-BBC59C70552B}"/>
              </a:ext>
            </a:extLst>
          </p:cNvPr>
          <p:cNvCxnSpPr>
            <a:cxnSpLocks/>
          </p:cNvCxnSpPr>
          <p:nvPr/>
        </p:nvCxnSpPr>
        <p:spPr>
          <a:xfrm flipV="1">
            <a:off x="4565349" y="3084183"/>
            <a:ext cx="293615" cy="15972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DC92E5-FC3C-412C-8B4E-47DE8F711E9D}"/>
              </a:ext>
            </a:extLst>
          </p:cNvPr>
          <p:cNvCxnSpPr>
            <a:cxnSpLocks/>
          </p:cNvCxnSpPr>
          <p:nvPr/>
        </p:nvCxnSpPr>
        <p:spPr>
          <a:xfrm flipV="1">
            <a:off x="3595587" y="3793221"/>
            <a:ext cx="293615" cy="15972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C1252C-EEB6-424F-876B-C5CE7B229916}"/>
              </a:ext>
            </a:extLst>
          </p:cNvPr>
          <p:cNvCxnSpPr>
            <a:cxnSpLocks/>
          </p:cNvCxnSpPr>
          <p:nvPr/>
        </p:nvCxnSpPr>
        <p:spPr>
          <a:xfrm>
            <a:off x="4593465" y="3490919"/>
            <a:ext cx="312830" cy="2212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0F0E1C9-E10D-467C-9C6D-083317503E93}"/>
              </a:ext>
            </a:extLst>
          </p:cNvPr>
          <p:cNvCxnSpPr>
            <a:cxnSpLocks/>
          </p:cNvCxnSpPr>
          <p:nvPr/>
        </p:nvCxnSpPr>
        <p:spPr>
          <a:xfrm>
            <a:off x="4530725" y="3741382"/>
            <a:ext cx="188546" cy="21778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249C97A-E4F5-4AB5-9574-43C21D4C71AC}"/>
              </a:ext>
            </a:extLst>
          </p:cNvPr>
          <p:cNvCxnSpPr>
            <a:cxnSpLocks/>
          </p:cNvCxnSpPr>
          <p:nvPr/>
        </p:nvCxnSpPr>
        <p:spPr>
          <a:xfrm>
            <a:off x="3684105" y="2911652"/>
            <a:ext cx="285604" cy="21480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5DFFFA9-F316-4495-8C76-9BA9249D0D58}"/>
              </a:ext>
            </a:extLst>
          </p:cNvPr>
          <p:cNvCxnSpPr>
            <a:cxnSpLocks/>
          </p:cNvCxnSpPr>
          <p:nvPr/>
        </p:nvCxnSpPr>
        <p:spPr>
          <a:xfrm>
            <a:off x="3527690" y="3425416"/>
            <a:ext cx="312830" cy="2212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34D3C0-04FC-4818-A316-7C99C42AB949}"/>
              </a:ext>
            </a:extLst>
          </p:cNvPr>
          <p:cNvCxnSpPr>
            <a:cxnSpLocks/>
          </p:cNvCxnSpPr>
          <p:nvPr/>
        </p:nvCxnSpPr>
        <p:spPr>
          <a:xfrm flipV="1">
            <a:off x="4308443" y="2778678"/>
            <a:ext cx="30409" cy="29454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FB1FD31-8CF9-414F-A9B4-CF3E89B5E590}"/>
              </a:ext>
            </a:extLst>
          </p:cNvPr>
          <p:cNvCxnSpPr>
            <a:cxnSpLocks/>
          </p:cNvCxnSpPr>
          <p:nvPr/>
        </p:nvCxnSpPr>
        <p:spPr>
          <a:xfrm flipH="1">
            <a:off x="4115057" y="3877828"/>
            <a:ext cx="52177" cy="35857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975D201-1131-4BF9-A922-5C841CBCDFD0}"/>
              </a:ext>
            </a:extLst>
          </p:cNvPr>
          <p:cNvSpPr/>
          <p:nvPr/>
        </p:nvSpPr>
        <p:spPr>
          <a:xfrm rot="902992">
            <a:off x="6873819" y="2907215"/>
            <a:ext cx="147394" cy="2334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68BD9EA-1BCB-49E5-8C9E-7DED8F929333}"/>
              </a:ext>
            </a:extLst>
          </p:cNvPr>
          <p:cNvSpPr/>
          <p:nvPr/>
        </p:nvSpPr>
        <p:spPr>
          <a:xfrm>
            <a:off x="6904516" y="3052264"/>
            <a:ext cx="50631" cy="46646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D1852F-EA58-478E-8958-A43B1DED6E1F}"/>
              </a:ext>
            </a:extLst>
          </p:cNvPr>
          <p:cNvSpPr txBox="1"/>
          <p:nvPr/>
        </p:nvSpPr>
        <p:spPr>
          <a:xfrm>
            <a:off x="6389256" y="924626"/>
            <a:ext cx="1506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....................................................................</a:t>
            </a:r>
            <a:endParaRPr lang="x-non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6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8951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pic>
        <p:nvPicPr>
          <p:cNvPr id="1028" name="Picture 4" descr="Image result for man toilet png">
            <a:extLst>
              <a:ext uri="{FF2B5EF4-FFF2-40B4-BE49-F238E27FC236}">
                <a16:creationId xmlns:a16="http://schemas.microsoft.com/office/drawing/2014/main" id="{7CC54BB5-85A1-4887-B257-C5CA29BC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2" y="124433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man toilet png">
            <a:extLst>
              <a:ext uri="{FF2B5EF4-FFF2-40B4-BE49-F238E27FC236}">
                <a16:creationId xmlns:a16="http://schemas.microsoft.com/office/drawing/2014/main" id="{ED41F0EA-2A52-4BC3-A597-756B568F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352050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man toilet png">
            <a:extLst>
              <a:ext uri="{FF2B5EF4-FFF2-40B4-BE49-F238E27FC236}">
                <a16:creationId xmlns:a16="http://schemas.microsoft.com/office/drawing/2014/main" id="{2786CE40-514F-416F-924B-686438D6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92" y="3793221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an toilet png">
            <a:extLst>
              <a:ext uri="{FF2B5EF4-FFF2-40B4-BE49-F238E27FC236}">
                <a16:creationId xmlns:a16="http://schemas.microsoft.com/office/drawing/2014/main" id="{699898DD-916F-4FDB-9804-13A24DE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9" y="370778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man toilet png">
            <a:extLst>
              <a:ext uri="{FF2B5EF4-FFF2-40B4-BE49-F238E27FC236}">
                <a16:creationId xmlns:a16="http://schemas.microsoft.com/office/drawing/2014/main" id="{E0A3FC23-08F4-49BD-8C9E-B60221FF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09" y="3164047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an toilet png">
            <a:extLst>
              <a:ext uri="{FF2B5EF4-FFF2-40B4-BE49-F238E27FC236}">
                <a16:creationId xmlns:a16="http://schemas.microsoft.com/office/drawing/2014/main" id="{BDB3CEE0-5481-42A6-939A-90D35C76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00" y="213952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man toilet png">
            <a:extLst>
              <a:ext uri="{FF2B5EF4-FFF2-40B4-BE49-F238E27FC236}">
                <a16:creationId xmlns:a16="http://schemas.microsoft.com/office/drawing/2014/main" id="{A9E2473D-3E8E-4E6C-85D0-E24D6BE5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08" y="137715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man toilet png">
            <a:extLst>
              <a:ext uri="{FF2B5EF4-FFF2-40B4-BE49-F238E27FC236}">
                <a16:creationId xmlns:a16="http://schemas.microsoft.com/office/drawing/2014/main" id="{D8D65D7E-5BE9-46FA-A35F-30E1474B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275362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man toilet png">
            <a:extLst>
              <a:ext uri="{FF2B5EF4-FFF2-40B4-BE49-F238E27FC236}">
                <a16:creationId xmlns:a16="http://schemas.microsoft.com/office/drawing/2014/main" id="{E7D37C51-ABCD-473F-AC3F-C5EDEFBF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1" y="281433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man toilet png">
            <a:extLst>
              <a:ext uri="{FF2B5EF4-FFF2-40B4-BE49-F238E27FC236}">
                <a16:creationId xmlns:a16="http://schemas.microsoft.com/office/drawing/2014/main" id="{7F5AF351-FB7A-438C-9508-46D32DEC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1582609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DF9B903-7BBF-45A6-AF41-A79200DEE938}"/>
              </a:ext>
            </a:extLst>
          </p:cNvPr>
          <p:cNvSpPr txBox="1"/>
          <p:nvPr/>
        </p:nvSpPr>
        <p:spPr>
          <a:xfrm>
            <a:off x="7743740" y="1445533"/>
            <a:ext cx="3256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Daily</a:t>
            </a:r>
          </a:p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Standups</a:t>
            </a:r>
            <a:endParaRPr lang="x-none" sz="44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50F4EF1-E26A-437E-A921-BE7CF7613C08}"/>
              </a:ext>
            </a:extLst>
          </p:cNvPr>
          <p:cNvSpPr/>
          <p:nvPr/>
        </p:nvSpPr>
        <p:spPr>
          <a:xfrm rot="902992">
            <a:off x="6873819" y="2907215"/>
            <a:ext cx="147394" cy="2334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F325FD0-D4BB-41D4-B4EA-1E1B9702B9F7}"/>
              </a:ext>
            </a:extLst>
          </p:cNvPr>
          <p:cNvSpPr/>
          <p:nvPr/>
        </p:nvSpPr>
        <p:spPr>
          <a:xfrm>
            <a:off x="6904516" y="3052264"/>
            <a:ext cx="50631" cy="46646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Speech Bubble: Oval 48">
            <a:extLst>
              <a:ext uri="{FF2B5EF4-FFF2-40B4-BE49-F238E27FC236}">
                <a16:creationId xmlns:a16="http://schemas.microsoft.com/office/drawing/2014/main" id="{17F222E2-6B71-495A-87BA-8329717FC7B6}"/>
              </a:ext>
            </a:extLst>
          </p:cNvPr>
          <p:cNvSpPr/>
          <p:nvPr/>
        </p:nvSpPr>
        <p:spPr>
          <a:xfrm>
            <a:off x="6253716" y="1244330"/>
            <a:ext cx="1352998" cy="694498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Sorry</a:t>
            </a:r>
            <a:endParaRPr lang="x-non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51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pic>
        <p:nvPicPr>
          <p:cNvPr id="1028" name="Picture 4" descr="Image result for man toilet png">
            <a:extLst>
              <a:ext uri="{FF2B5EF4-FFF2-40B4-BE49-F238E27FC236}">
                <a16:creationId xmlns:a16="http://schemas.microsoft.com/office/drawing/2014/main" id="{7CC54BB5-85A1-4887-B257-C5CA29BC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2" y="124433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man toilet png">
            <a:extLst>
              <a:ext uri="{FF2B5EF4-FFF2-40B4-BE49-F238E27FC236}">
                <a16:creationId xmlns:a16="http://schemas.microsoft.com/office/drawing/2014/main" id="{ED41F0EA-2A52-4BC3-A597-756B568F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352050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man toilet png">
            <a:extLst>
              <a:ext uri="{FF2B5EF4-FFF2-40B4-BE49-F238E27FC236}">
                <a16:creationId xmlns:a16="http://schemas.microsoft.com/office/drawing/2014/main" id="{2786CE40-514F-416F-924B-686438D6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92" y="3793221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an toilet png">
            <a:extLst>
              <a:ext uri="{FF2B5EF4-FFF2-40B4-BE49-F238E27FC236}">
                <a16:creationId xmlns:a16="http://schemas.microsoft.com/office/drawing/2014/main" id="{699898DD-916F-4FDB-9804-13A24DE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9" y="370778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man toilet png">
            <a:extLst>
              <a:ext uri="{FF2B5EF4-FFF2-40B4-BE49-F238E27FC236}">
                <a16:creationId xmlns:a16="http://schemas.microsoft.com/office/drawing/2014/main" id="{E0A3FC23-08F4-49BD-8C9E-B60221FF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09" y="3164047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an toilet png">
            <a:extLst>
              <a:ext uri="{FF2B5EF4-FFF2-40B4-BE49-F238E27FC236}">
                <a16:creationId xmlns:a16="http://schemas.microsoft.com/office/drawing/2014/main" id="{BDB3CEE0-5481-42A6-939A-90D35C76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00" y="213952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man toilet png">
            <a:extLst>
              <a:ext uri="{FF2B5EF4-FFF2-40B4-BE49-F238E27FC236}">
                <a16:creationId xmlns:a16="http://schemas.microsoft.com/office/drawing/2014/main" id="{A9E2473D-3E8E-4E6C-85D0-E24D6BE5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08" y="137715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man toilet png">
            <a:extLst>
              <a:ext uri="{FF2B5EF4-FFF2-40B4-BE49-F238E27FC236}">
                <a16:creationId xmlns:a16="http://schemas.microsoft.com/office/drawing/2014/main" id="{D8D65D7E-5BE9-46FA-A35F-30E1474B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275362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man toilet png">
            <a:extLst>
              <a:ext uri="{FF2B5EF4-FFF2-40B4-BE49-F238E27FC236}">
                <a16:creationId xmlns:a16="http://schemas.microsoft.com/office/drawing/2014/main" id="{E7D37C51-ABCD-473F-AC3F-C5EDEFBF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1" y="281433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man toilet png">
            <a:extLst>
              <a:ext uri="{FF2B5EF4-FFF2-40B4-BE49-F238E27FC236}">
                <a16:creationId xmlns:a16="http://schemas.microsoft.com/office/drawing/2014/main" id="{7F5AF351-FB7A-438C-9508-46D32DEC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1582609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DF9B903-7BBF-45A6-AF41-A79200DEE938}"/>
              </a:ext>
            </a:extLst>
          </p:cNvPr>
          <p:cNvSpPr txBox="1"/>
          <p:nvPr/>
        </p:nvSpPr>
        <p:spPr>
          <a:xfrm>
            <a:off x="7743740" y="1445533"/>
            <a:ext cx="3256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Daily</a:t>
            </a:r>
          </a:p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Standups</a:t>
            </a:r>
            <a:endParaRPr lang="x-none" sz="44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6BB6E9D-DF30-4F10-843A-897572556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33" y="444914"/>
            <a:ext cx="377505" cy="377505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9D6DE33C-7A64-4B61-9A10-191AE229D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36" y="1368565"/>
            <a:ext cx="377505" cy="377505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2A37DCA0-0951-4618-A8DD-65A5704814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65" y="4632856"/>
            <a:ext cx="377505" cy="377505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3BB6D3C1-9BBB-4659-AC9A-CAED09E652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58" y="398667"/>
            <a:ext cx="377505" cy="377505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2A7B287A-8263-45D4-A27D-7B09FF06E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39" y="350844"/>
            <a:ext cx="377505" cy="377505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D7A4DEC9-C22D-4D01-B893-AF8D2CBE50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9" y="830279"/>
            <a:ext cx="377505" cy="37750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8BD7F286-9CCA-4A2E-9C99-DD7F1BCEF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46" y="2055557"/>
            <a:ext cx="377505" cy="377505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3A0D8A78-E333-4686-AFDF-8454EE5ACD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69" y="3089149"/>
            <a:ext cx="377505" cy="377505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388E96CF-EBA0-403C-8AB1-98EBC3F54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09" y="3104491"/>
            <a:ext cx="377505" cy="377505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BA65E9B8-E371-4D92-A59C-FF0BA39A39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63" y="5347531"/>
            <a:ext cx="377505" cy="377505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3E6709C-F2FB-47F4-88FF-0FD1291EA4DA}"/>
              </a:ext>
            </a:extLst>
          </p:cNvPr>
          <p:cNvCxnSpPr>
            <a:cxnSpLocks/>
          </p:cNvCxnSpPr>
          <p:nvPr/>
        </p:nvCxnSpPr>
        <p:spPr>
          <a:xfrm>
            <a:off x="2290194" y="1244330"/>
            <a:ext cx="250814" cy="3382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7460EC-1CD5-4E59-9C33-0F1B06FBB349}"/>
              </a:ext>
            </a:extLst>
          </p:cNvPr>
          <p:cNvCxnSpPr>
            <a:cxnSpLocks/>
          </p:cNvCxnSpPr>
          <p:nvPr/>
        </p:nvCxnSpPr>
        <p:spPr>
          <a:xfrm flipV="1">
            <a:off x="3916536" y="3437655"/>
            <a:ext cx="328063" cy="3891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2DA5B96-8685-4CB2-99B8-1CDF3051BA74}"/>
              </a:ext>
            </a:extLst>
          </p:cNvPr>
          <p:cNvCxnSpPr>
            <a:cxnSpLocks/>
          </p:cNvCxnSpPr>
          <p:nvPr/>
        </p:nvCxnSpPr>
        <p:spPr>
          <a:xfrm flipV="1">
            <a:off x="3079098" y="3418438"/>
            <a:ext cx="317204" cy="258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6974DE-768B-470F-B8F9-2F45471FE4DE}"/>
              </a:ext>
            </a:extLst>
          </p:cNvPr>
          <p:cNvCxnSpPr>
            <a:cxnSpLocks/>
          </p:cNvCxnSpPr>
          <p:nvPr/>
        </p:nvCxnSpPr>
        <p:spPr>
          <a:xfrm>
            <a:off x="5051350" y="5032353"/>
            <a:ext cx="280713" cy="3151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33D14D-D0CF-4788-A377-C6B99CFFD005}"/>
              </a:ext>
            </a:extLst>
          </p:cNvPr>
          <p:cNvCxnSpPr>
            <a:cxnSpLocks/>
          </p:cNvCxnSpPr>
          <p:nvPr/>
        </p:nvCxnSpPr>
        <p:spPr>
          <a:xfrm flipH="1" flipV="1">
            <a:off x="6371159" y="4171729"/>
            <a:ext cx="217680" cy="4350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01043A2-AF28-4580-A9D7-F6FD972A4D00}"/>
              </a:ext>
            </a:extLst>
          </p:cNvPr>
          <p:cNvCxnSpPr>
            <a:cxnSpLocks/>
          </p:cNvCxnSpPr>
          <p:nvPr/>
        </p:nvCxnSpPr>
        <p:spPr>
          <a:xfrm flipV="1">
            <a:off x="5737437" y="822419"/>
            <a:ext cx="101301" cy="4236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6624DF-7333-454B-B047-79C3347CC257}"/>
              </a:ext>
            </a:extLst>
          </p:cNvPr>
          <p:cNvCxnSpPr>
            <a:cxnSpLocks/>
          </p:cNvCxnSpPr>
          <p:nvPr/>
        </p:nvCxnSpPr>
        <p:spPr>
          <a:xfrm flipV="1">
            <a:off x="4789401" y="822419"/>
            <a:ext cx="185563" cy="3604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AC3A8B-F85F-45DC-BEF9-0FCF9E593893}"/>
              </a:ext>
            </a:extLst>
          </p:cNvPr>
          <p:cNvCxnSpPr>
            <a:cxnSpLocks/>
          </p:cNvCxnSpPr>
          <p:nvPr/>
        </p:nvCxnSpPr>
        <p:spPr>
          <a:xfrm flipH="1" flipV="1">
            <a:off x="3396302" y="756073"/>
            <a:ext cx="211031" cy="4303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FBC3396-E003-4E4F-A477-D10AC9FC36C8}"/>
              </a:ext>
            </a:extLst>
          </p:cNvPr>
          <p:cNvCxnSpPr>
            <a:cxnSpLocks/>
          </p:cNvCxnSpPr>
          <p:nvPr/>
        </p:nvCxnSpPr>
        <p:spPr>
          <a:xfrm flipH="1" flipV="1">
            <a:off x="1459195" y="2445095"/>
            <a:ext cx="422734" cy="4384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C0F9E9C-2857-4FAD-9A19-1DD289FF1FD6}"/>
              </a:ext>
            </a:extLst>
          </p:cNvPr>
          <p:cNvCxnSpPr>
            <a:cxnSpLocks/>
          </p:cNvCxnSpPr>
          <p:nvPr/>
        </p:nvCxnSpPr>
        <p:spPr>
          <a:xfrm flipV="1">
            <a:off x="6779884" y="1746070"/>
            <a:ext cx="206163" cy="3827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50F4EF1-E26A-437E-A921-BE7CF7613C08}"/>
              </a:ext>
            </a:extLst>
          </p:cNvPr>
          <p:cNvSpPr/>
          <p:nvPr/>
        </p:nvSpPr>
        <p:spPr>
          <a:xfrm rot="902992">
            <a:off x="6873819" y="2907215"/>
            <a:ext cx="147394" cy="2334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F325FD0-D4BB-41D4-B4EA-1E1B9702B9F7}"/>
              </a:ext>
            </a:extLst>
          </p:cNvPr>
          <p:cNvSpPr/>
          <p:nvPr/>
        </p:nvSpPr>
        <p:spPr>
          <a:xfrm>
            <a:off x="6904516" y="3052264"/>
            <a:ext cx="50631" cy="46646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224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7A663-A0CF-4960-9B3C-B01E5D9C0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2" y="0"/>
            <a:ext cx="6551802" cy="6868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4DB61-6B70-4875-9C70-FE7C9FD59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5640198" y="0"/>
            <a:ext cx="6551802" cy="68685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3C5F37-51CB-427A-AD9C-D1A371FF8949}"/>
              </a:ext>
            </a:extLst>
          </p:cNvPr>
          <p:cNvSpPr/>
          <p:nvPr/>
        </p:nvSpPr>
        <p:spPr>
          <a:xfrm>
            <a:off x="303403" y="267437"/>
            <a:ext cx="11585196" cy="6333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DA8B8-E219-40D1-B2D9-CA04E2560B22}"/>
              </a:ext>
            </a:extLst>
          </p:cNvPr>
          <p:cNvSpPr txBox="1"/>
          <p:nvPr/>
        </p:nvSpPr>
        <p:spPr>
          <a:xfrm>
            <a:off x="1724638" y="3304337"/>
            <a:ext cx="3256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Raluca Mitan</a:t>
            </a:r>
            <a:endParaRPr lang="x-none" sz="4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37754-C67E-43F8-9417-4521FD5F456C}"/>
              </a:ext>
            </a:extLst>
          </p:cNvPr>
          <p:cNvSpPr txBox="1"/>
          <p:nvPr/>
        </p:nvSpPr>
        <p:spPr>
          <a:xfrm>
            <a:off x="6855205" y="4799901"/>
            <a:ext cx="3582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Rade Zivanovic</a:t>
            </a:r>
            <a:endParaRPr lang="x-none" sz="4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7FF10-9E82-44DD-9861-B6DE45BCA184}"/>
              </a:ext>
            </a:extLst>
          </p:cNvPr>
          <p:cNvSpPr/>
          <p:nvPr/>
        </p:nvSpPr>
        <p:spPr>
          <a:xfrm>
            <a:off x="2281808" y="1115821"/>
            <a:ext cx="1988190" cy="1921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F4F6E-8085-4E86-92F8-FA2189EDB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58" y="2570796"/>
            <a:ext cx="1988190" cy="2172282"/>
          </a:xfrm>
          <a:prstGeom prst="rect">
            <a:avLst/>
          </a:prstGeom>
        </p:spPr>
      </p:pic>
      <p:pic>
        <p:nvPicPr>
          <p:cNvPr id="10" name="Picture 9" descr="raluca,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638" y="1100872"/>
            <a:ext cx="2025570" cy="196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25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282F8CA-5CC8-40BC-9174-533440757ECE}"/>
              </a:ext>
            </a:extLst>
          </p:cNvPr>
          <p:cNvSpPr txBox="1"/>
          <p:nvPr/>
        </p:nvSpPr>
        <p:spPr>
          <a:xfrm>
            <a:off x="3679972" y="2756718"/>
            <a:ext cx="4832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Let’s Play!</a:t>
            </a:r>
            <a:endParaRPr lang="x-none" sz="8000" b="1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62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282F8CA-5CC8-40BC-9174-533440757ECE}"/>
              </a:ext>
            </a:extLst>
          </p:cNvPr>
          <p:cNvSpPr txBox="1"/>
          <p:nvPr/>
        </p:nvSpPr>
        <p:spPr>
          <a:xfrm>
            <a:off x="3679972" y="656324"/>
            <a:ext cx="4832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Let’s Play!</a:t>
            </a:r>
            <a:endParaRPr lang="x-none" sz="8000" b="1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96F6F-51BB-4C82-ABB9-428D7E39EA18}"/>
              </a:ext>
            </a:extLst>
          </p:cNvPr>
          <p:cNvSpPr txBox="1"/>
          <p:nvPr/>
        </p:nvSpPr>
        <p:spPr>
          <a:xfrm>
            <a:off x="615455" y="2512807"/>
            <a:ext cx="10961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6 Groups</a:t>
            </a:r>
          </a:p>
          <a:p>
            <a:pPr marL="571500" indent="-571500">
              <a:buFontTx/>
              <a:buChar char="-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each person gets instructions on how they should act</a:t>
            </a:r>
          </a:p>
          <a:p>
            <a:pPr marL="571500" indent="-571500">
              <a:buFontTx/>
              <a:buChar char="-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each person says what they did, going to do, impediments…</a:t>
            </a:r>
          </a:p>
          <a:p>
            <a:pPr marL="571500" indent="-571500">
              <a:buFontTx/>
              <a:buChar char="-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the goal is to play the game, not figuring out the instructions</a:t>
            </a:r>
            <a:endParaRPr lang="x-none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74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27979A-35CD-4691-B87B-02FDE56C6F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763" y="431425"/>
            <a:ext cx="1325558" cy="1751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577DCF-0895-417C-A266-637696D4E3A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428" y="2501957"/>
            <a:ext cx="1325558" cy="1783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B3FB3B-0A7E-46B1-A137-9468E61C79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7565" y="4604470"/>
            <a:ext cx="1345421" cy="1807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CB48A0-C11D-4EAD-AA7C-EEC6D55877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37737" y="408735"/>
            <a:ext cx="1325559" cy="1796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02FF37-A8E3-4247-AB7D-4A8DAABD3AF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28419" y="2530618"/>
            <a:ext cx="1334877" cy="1796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E4995C30-F99E-4143-823A-A30D5EA4206A}"/>
              </a:ext>
            </a:extLst>
          </p:cNvPr>
          <p:cNvSpPr/>
          <p:nvPr/>
        </p:nvSpPr>
        <p:spPr>
          <a:xfrm>
            <a:off x="6602195" y="4202150"/>
            <a:ext cx="619033" cy="13477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F2A4B182-6B31-4CA7-A666-4CC45D6F6A6D}"/>
              </a:ext>
            </a:extLst>
          </p:cNvPr>
          <p:cNvSpPr/>
          <p:nvPr/>
        </p:nvSpPr>
        <p:spPr>
          <a:xfrm>
            <a:off x="6461132" y="2070727"/>
            <a:ext cx="619033" cy="13477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B84F2699-BAC7-4240-AEAE-E1DAD544D2A4}"/>
              </a:ext>
            </a:extLst>
          </p:cNvPr>
          <p:cNvSpPr/>
          <p:nvPr/>
        </p:nvSpPr>
        <p:spPr>
          <a:xfrm>
            <a:off x="875509" y="6292327"/>
            <a:ext cx="619033" cy="13477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3DBEC7E2-7624-48FC-BA15-E4C85B59BC11}"/>
              </a:ext>
            </a:extLst>
          </p:cNvPr>
          <p:cNvSpPr/>
          <p:nvPr/>
        </p:nvSpPr>
        <p:spPr>
          <a:xfrm>
            <a:off x="1229632" y="4150238"/>
            <a:ext cx="619033" cy="13477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AAC563DA-861D-48CD-B820-A75F3883C103}"/>
              </a:ext>
            </a:extLst>
          </p:cNvPr>
          <p:cNvSpPr/>
          <p:nvPr/>
        </p:nvSpPr>
        <p:spPr>
          <a:xfrm>
            <a:off x="920115" y="2047725"/>
            <a:ext cx="619033" cy="13477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633ED2-8E84-4DD2-ADB4-9DAA0E0EDF13}"/>
              </a:ext>
            </a:extLst>
          </p:cNvPr>
          <p:cNvSpPr txBox="1"/>
          <p:nvPr/>
        </p:nvSpPr>
        <p:spPr>
          <a:xfrm>
            <a:off x="2328540" y="2585023"/>
            <a:ext cx="326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To remind someone to mentions obstacles</a:t>
            </a:r>
            <a:endParaRPr lang="x-none" sz="2400" b="1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2C5479-792C-4D83-B649-DF7445AEC312}"/>
              </a:ext>
            </a:extLst>
          </p:cNvPr>
          <p:cNvSpPr txBox="1"/>
          <p:nvPr/>
        </p:nvSpPr>
        <p:spPr>
          <a:xfrm>
            <a:off x="2328539" y="4604470"/>
            <a:ext cx="3261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Call to attention that the person is sidetracking the meeting</a:t>
            </a:r>
            <a:endParaRPr lang="x-none" sz="2400" b="1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3156CE-B3C4-4DD9-B376-A03D5E37CC61}"/>
              </a:ext>
            </a:extLst>
          </p:cNvPr>
          <p:cNvSpPr txBox="1"/>
          <p:nvPr/>
        </p:nvSpPr>
        <p:spPr>
          <a:xfrm>
            <a:off x="7494117" y="431425"/>
            <a:ext cx="326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Ask a someone to be more specific</a:t>
            </a:r>
            <a:endParaRPr lang="x-none" sz="2400" b="1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88579-AEA9-4384-9B95-303542895E8F}"/>
              </a:ext>
            </a:extLst>
          </p:cNvPr>
          <p:cNvSpPr txBox="1"/>
          <p:nvPr/>
        </p:nvSpPr>
        <p:spPr>
          <a:xfrm>
            <a:off x="7494117" y="2585022"/>
            <a:ext cx="326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Remind people to look at each other</a:t>
            </a:r>
            <a:endParaRPr lang="x-none" sz="2400" b="1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1128EA-F647-4473-BBFE-3789BFFA8502}"/>
              </a:ext>
            </a:extLst>
          </p:cNvPr>
          <p:cNvSpPr txBox="1"/>
          <p:nvPr/>
        </p:nvSpPr>
        <p:spPr>
          <a:xfrm>
            <a:off x="2298500" y="476119"/>
            <a:ext cx="3261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Suggest to people to discuss between themselves,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after the meeting</a:t>
            </a:r>
          </a:p>
        </p:txBody>
      </p:sp>
    </p:spTree>
    <p:extLst>
      <p:ext uri="{BB962C8B-B14F-4D97-AF65-F5344CB8AC3E}">
        <p14:creationId xmlns:p14="http://schemas.microsoft.com/office/powerpoint/2010/main" val="1109900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282F8CA-5CC8-40BC-9174-533440757ECE}"/>
              </a:ext>
            </a:extLst>
          </p:cNvPr>
          <p:cNvSpPr txBox="1"/>
          <p:nvPr/>
        </p:nvSpPr>
        <p:spPr>
          <a:xfrm>
            <a:off x="3254928" y="2767280"/>
            <a:ext cx="568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Thoughts?</a:t>
            </a:r>
            <a:endParaRPr lang="x-none" sz="8000" b="1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69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0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282F8CA-5CC8-40BC-9174-533440757ECE}"/>
              </a:ext>
            </a:extLst>
          </p:cNvPr>
          <p:cNvSpPr txBox="1"/>
          <p:nvPr/>
        </p:nvSpPr>
        <p:spPr>
          <a:xfrm>
            <a:off x="3685618" y="459144"/>
            <a:ext cx="4264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Findings</a:t>
            </a:r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96F6F-51BB-4C82-ABB9-428D7E39EA18}"/>
              </a:ext>
            </a:extLst>
          </p:cNvPr>
          <p:cNvSpPr txBox="1"/>
          <p:nvPr/>
        </p:nvSpPr>
        <p:spPr>
          <a:xfrm>
            <a:off x="1079580" y="1782583"/>
            <a:ext cx="10032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06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0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496F6F-51BB-4C82-ABB9-428D7E39EA18}"/>
              </a:ext>
            </a:extLst>
          </p:cNvPr>
          <p:cNvSpPr txBox="1"/>
          <p:nvPr/>
        </p:nvSpPr>
        <p:spPr>
          <a:xfrm>
            <a:off x="1079580" y="1399821"/>
            <a:ext cx="1003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Made daily meeting more attractive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C2CBF-125B-4808-BBE7-B8577D1F8A6F}"/>
              </a:ext>
            </a:extLst>
          </p:cNvPr>
          <p:cNvSpPr txBox="1"/>
          <p:nvPr/>
        </p:nvSpPr>
        <p:spPr>
          <a:xfrm>
            <a:off x="3685618" y="459144"/>
            <a:ext cx="4264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Findings</a:t>
            </a:r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75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0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496F6F-51BB-4C82-ABB9-428D7E39EA18}"/>
              </a:ext>
            </a:extLst>
          </p:cNvPr>
          <p:cNvSpPr txBox="1"/>
          <p:nvPr/>
        </p:nvSpPr>
        <p:spPr>
          <a:xfrm>
            <a:off x="1079580" y="1399821"/>
            <a:ext cx="1003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Made daily meeting more attractive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Starting with too many cards was confusing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C2CBF-125B-4808-BBE7-B8577D1F8A6F}"/>
              </a:ext>
            </a:extLst>
          </p:cNvPr>
          <p:cNvSpPr txBox="1"/>
          <p:nvPr/>
        </p:nvSpPr>
        <p:spPr>
          <a:xfrm>
            <a:off x="3685618" y="459144"/>
            <a:ext cx="4264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Findings</a:t>
            </a:r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68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0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496F6F-51BB-4C82-ABB9-428D7E39EA18}"/>
              </a:ext>
            </a:extLst>
          </p:cNvPr>
          <p:cNvSpPr txBox="1"/>
          <p:nvPr/>
        </p:nvSpPr>
        <p:spPr>
          <a:xfrm>
            <a:off x="1079580" y="1399821"/>
            <a:ext cx="10032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Made daily meeting more attractive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Starting with too many cards was confusing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The team members were happy that they were correcting each other, and not being schooled by the agile coach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C2CBF-125B-4808-BBE7-B8577D1F8A6F}"/>
              </a:ext>
            </a:extLst>
          </p:cNvPr>
          <p:cNvSpPr txBox="1"/>
          <p:nvPr/>
        </p:nvSpPr>
        <p:spPr>
          <a:xfrm>
            <a:off x="3685618" y="459144"/>
            <a:ext cx="4264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Findings</a:t>
            </a:r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  <a:p>
            <a:pPr algn="ctr"/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42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0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496F6F-51BB-4C82-ABB9-428D7E39EA18}"/>
              </a:ext>
            </a:extLst>
          </p:cNvPr>
          <p:cNvSpPr txBox="1"/>
          <p:nvPr/>
        </p:nvSpPr>
        <p:spPr>
          <a:xfrm>
            <a:off x="1079580" y="1399821"/>
            <a:ext cx="10032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Made daily meeting more attractive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Starting with too many cards was confusing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The team members were happy that they were correcting each other, and not being schooled by the agile coach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A more experienced team thought the cards were more overhead and didn’t use it for too long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C2CBF-125B-4808-BBE7-B8577D1F8A6F}"/>
              </a:ext>
            </a:extLst>
          </p:cNvPr>
          <p:cNvSpPr txBox="1"/>
          <p:nvPr/>
        </p:nvSpPr>
        <p:spPr>
          <a:xfrm>
            <a:off x="3685618" y="459144"/>
            <a:ext cx="4264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Findings</a:t>
            </a:r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32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0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496F6F-51BB-4C82-ABB9-428D7E39EA18}"/>
              </a:ext>
            </a:extLst>
          </p:cNvPr>
          <p:cNvSpPr txBox="1"/>
          <p:nvPr/>
        </p:nvSpPr>
        <p:spPr>
          <a:xfrm>
            <a:off x="1079580" y="1399821"/>
            <a:ext cx="10032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Made daily meeting more attractive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Starting with too many cards was confusing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The team members were happy that they were correcting each other, and not being schooled by the agile coach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A more experienced team thought the cards were more overhead and didn’t use it for too long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Undercover training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C2CBF-125B-4808-BBE7-B8577D1F8A6F}"/>
              </a:ext>
            </a:extLst>
          </p:cNvPr>
          <p:cNvSpPr txBox="1"/>
          <p:nvPr/>
        </p:nvSpPr>
        <p:spPr>
          <a:xfrm>
            <a:off x="3685618" y="459144"/>
            <a:ext cx="4264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Findings</a:t>
            </a:r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7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pic>
        <p:nvPicPr>
          <p:cNvPr id="1028" name="Picture 4" descr="Image result for man toilet png">
            <a:extLst>
              <a:ext uri="{FF2B5EF4-FFF2-40B4-BE49-F238E27FC236}">
                <a16:creationId xmlns:a16="http://schemas.microsoft.com/office/drawing/2014/main" id="{7CC54BB5-85A1-4887-B257-C5CA29BC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2" y="124433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man toilet png">
            <a:extLst>
              <a:ext uri="{FF2B5EF4-FFF2-40B4-BE49-F238E27FC236}">
                <a16:creationId xmlns:a16="http://schemas.microsoft.com/office/drawing/2014/main" id="{ED41F0EA-2A52-4BC3-A597-756B568F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352050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man toilet png">
            <a:extLst>
              <a:ext uri="{FF2B5EF4-FFF2-40B4-BE49-F238E27FC236}">
                <a16:creationId xmlns:a16="http://schemas.microsoft.com/office/drawing/2014/main" id="{2786CE40-514F-416F-924B-686438D6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92" y="3793221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an toilet png">
            <a:extLst>
              <a:ext uri="{FF2B5EF4-FFF2-40B4-BE49-F238E27FC236}">
                <a16:creationId xmlns:a16="http://schemas.microsoft.com/office/drawing/2014/main" id="{699898DD-916F-4FDB-9804-13A24DE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9" y="370778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man toilet png">
            <a:extLst>
              <a:ext uri="{FF2B5EF4-FFF2-40B4-BE49-F238E27FC236}">
                <a16:creationId xmlns:a16="http://schemas.microsoft.com/office/drawing/2014/main" id="{E0A3FC23-08F4-49BD-8C9E-B60221FF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09" y="3164047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an toilet png">
            <a:extLst>
              <a:ext uri="{FF2B5EF4-FFF2-40B4-BE49-F238E27FC236}">
                <a16:creationId xmlns:a16="http://schemas.microsoft.com/office/drawing/2014/main" id="{BDB3CEE0-5481-42A6-939A-90D35C76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00" y="213952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man toilet png">
            <a:extLst>
              <a:ext uri="{FF2B5EF4-FFF2-40B4-BE49-F238E27FC236}">
                <a16:creationId xmlns:a16="http://schemas.microsoft.com/office/drawing/2014/main" id="{A9E2473D-3E8E-4E6C-85D0-E24D6BE5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08" y="137715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man toilet png">
            <a:extLst>
              <a:ext uri="{FF2B5EF4-FFF2-40B4-BE49-F238E27FC236}">
                <a16:creationId xmlns:a16="http://schemas.microsoft.com/office/drawing/2014/main" id="{D8D65D7E-5BE9-46FA-A35F-30E1474B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275362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man toilet png">
            <a:extLst>
              <a:ext uri="{FF2B5EF4-FFF2-40B4-BE49-F238E27FC236}">
                <a16:creationId xmlns:a16="http://schemas.microsoft.com/office/drawing/2014/main" id="{E7D37C51-ABCD-473F-AC3F-C5EDEFBF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1" y="281433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man toilet png">
            <a:extLst>
              <a:ext uri="{FF2B5EF4-FFF2-40B4-BE49-F238E27FC236}">
                <a16:creationId xmlns:a16="http://schemas.microsoft.com/office/drawing/2014/main" id="{7F5AF351-FB7A-438C-9508-46D32DEC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1582609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AF8886C-E421-4224-951C-B2A6DA0120A8}"/>
              </a:ext>
            </a:extLst>
          </p:cNvPr>
          <p:cNvSpPr txBox="1"/>
          <p:nvPr/>
        </p:nvSpPr>
        <p:spPr>
          <a:xfrm>
            <a:off x="7743740" y="1445533"/>
            <a:ext cx="3256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Daily</a:t>
            </a:r>
          </a:p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Standups</a:t>
            </a:r>
            <a:endParaRPr lang="x-none" sz="44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34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0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496F6F-51BB-4C82-ABB9-428D7E39EA18}"/>
              </a:ext>
            </a:extLst>
          </p:cNvPr>
          <p:cNvSpPr txBox="1"/>
          <p:nvPr/>
        </p:nvSpPr>
        <p:spPr>
          <a:xfrm>
            <a:off x="1079580" y="1399821"/>
            <a:ext cx="10032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Made daily meeting more attractive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Starting with too many cards was confusing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The team members were happy that they were correcting each other, and not being schooled by the agile coach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A more experienced team thought the cards were more overhead and didn’t use it for too long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Undercover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Everyone said they paid more attention to what the colleagues were saying just so they could “catch” them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C2CBF-125B-4808-BBE7-B8577D1F8A6F}"/>
              </a:ext>
            </a:extLst>
          </p:cNvPr>
          <p:cNvSpPr txBox="1"/>
          <p:nvPr/>
        </p:nvSpPr>
        <p:spPr>
          <a:xfrm>
            <a:off x="3685618" y="459144"/>
            <a:ext cx="4264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Findings</a:t>
            </a:r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84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0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AC2CBF-125B-4808-BBE7-B8577D1F8A6F}"/>
              </a:ext>
            </a:extLst>
          </p:cNvPr>
          <p:cNvSpPr txBox="1"/>
          <p:nvPr/>
        </p:nvSpPr>
        <p:spPr>
          <a:xfrm>
            <a:off x="3685618" y="459144"/>
            <a:ext cx="4264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Ideas</a:t>
            </a:r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66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0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496F6F-51BB-4C82-ABB9-428D7E39EA18}"/>
              </a:ext>
            </a:extLst>
          </p:cNvPr>
          <p:cNvSpPr txBox="1"/>
          <p:nvPr/>
        </p:nvSpPr>
        <p:spPr>
          <a:xfrm>
            <a:off x="1166970" y="2598413"/>
            <a:ext cx="5536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More cards for other situations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C2CBF-125B-4808-BBE7-B8577D1F8A6F}"/>
              </a:ext>
            </a:extLst>
          </p:cNvPr>
          <p:cNvSpPr txBox="1"/>
          <p:nvPr/>
        </p:nvSpPr>
        <p:spPr>
          <a:xfrm>
            <a:off x="3685618" y="459144"/>
            <a:ext cx="4264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Ideas</a:t>
            </a:r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7B97FC-E1A1-4255-970C-980C5E1CB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836" y="2113167"/>
            <a:ext cx="1407525" cy="1801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175F3-4E48-4C62-B5C9-F78702CD0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384" y="3030674"/>
            <a:ext cx="1407525" cy="1807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17F216-63DF-4CB2-85C0-B3024DE6A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1060" y="4146408"/>
            <a:ext cx="1411125" cy="1807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3488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0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496F6F-51BB-4C82-ABB9-428D7E39EA18}"/>
              </a:ext>
            </a:extLst>
          </p:cNvPr>
          <p:cNvSpPr txBox="1"/>
          <p:nvPr/>
        </p:nvSpPr>
        <p:spPr>
          <a:xfrm>
            <a:off x="1166970" y="2598413"/>
            <a:ext cx="5536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More cards for other situations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Different play rules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C2CBF-125B-4808-BBE7-B8577D1F8A6F}"/>
              </a:ext>
            </a:extLst>
          </p:cNvPr>
          <p:cNvSpPr txBox="1"/>
          <p:nvPr/>
        </p:nvSpPr>
        <p:spPr>
          <a:xfrm>
            <a:off x="3685618" y="459144"/>
            <a:ext cx="4264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Ideas</a:t>
            </a:r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12" name="Picture 4" descr="Image result for man toilet png">
            <a:extLst>
              <a:ext uri="{FF2B5EF4-FFF2-40B4-BE49-F238E27FC236}">
                <a16:creationId xmlns:a16="http://schemas.microsoft.com/office/drawing/2014/main" id="{ECEC30A3-DCF6-4B7D-BBB5-F3158184A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20" y="3488405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730CF596-4908-46C6-915F-AE962CE30097}"/>
              </a:ext>
            </a:extLst>
          </p:cNvPr>
          <p:cNvSpPr/>
          <p:nvPr/>
        </p:nvSpPr>
        <p:spPr>
          <a:xfrm>
            <a:off x="8405969" y="3750175"/>
            <a:ext cx="377632" cy="111985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7397D1E-04E6-4849-ABCD-9B8BFECC5F75}"/>
              </a:ext>
            </a:extLst>
          </p:cNvPr>
          <p:cNvSpPr/>
          <p:nvPr/>
        </p:nvSpPr>
        <p:spPr>
          <a:xfrm rot="1290454">
            <a:off x="8383941" y="3377915"/>
            <a:ext cx="151299" cy="646079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9790B3-6247-4714-BBC6-F3EFEA9B8A6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72989">
            <a:off x="8503369" y="2938774"/>
            <a:ext cx="400614" cy="539232"/>
          </a:xfrm>
          <a:prstGeom prst="rect">
            <a:avLst/>
          </a:prstGeom>
        </p:spPr>
      </p:pic>
      <p:pic>
        <p:nvPicPr>
          <p:cNvPr id="16" name="Picture 4" descr="Image result for man toilet png">
            <a:extLst>
              <a:ext uri="{FF2B5EF4-FFF2-40B4-BE49-F238E27FC236}">
                <a16:creationId xmlns:a16="http://schemas.microsoft.com/office/drawing/2014/main" id="{EF3B6D29-4F2A-4982-AEE8-8E38B8122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372" y="2084587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90B3D825-7AD8-4A3C-9974-3847237F1D1E}"/>
              </a:ext>
            </a:extLst>
          </p:cNvPr>
          <p:cNvSpPr/>
          <p:nvPr/>
        </p:nvSpPr>
        <p:spPr>
          <a:xfrm>
            <a:off x="8993012" y="2328064"/>
            <a:ext cx="246680" cy="111985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8CE17D4-53CD-4F69-A16E-D7016584171F}"/>
              </a:ext>
            </a:extLst>
          </p:cNvPr>
          <p:cNvSpPr/>
          <p:nvPr/>
        </p:nvSpPr>
        <p:spPr>
          <a:xfrm rot="1290454">
            <a:off x="9104009" y="2411176"/>
            <a:ext cx="151299" cy="646079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0795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0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496F6F-51BB-4C82-ABB9-428D7E39EA18}"/>
              </a:ext>
            </a:extLst>
          </p:cNvPr>
          <p:cNvSpPr txBox="1"/>
          <p:nvPr/>
        </p:nvSpPr>
        <p:spPr>
          <a:xfrm>
            <a:off x="1166970" y="2598413"/>
            <a:ext cx="5536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More cards for other situations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Different play 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Gamification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C2CBF-125B-4808-BBE7-B8577D1F8A6F}"/>
              </a:ext>
            </a:extLst>
          </p:cNvPr>
          <p:cNvSpPr txBox="1"/>
          <p:nvPr/>
        </p:nvSpPr>
        <p:spPr>
          <a:xfrm>
            <a:off x="3685618" y="459144"/>
            <a:ext cx="4264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Ideas</a:t>
            </a:r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10" name="Picture 4" descr="Image result for man toilet png">
            <a:extLst>
              <a:ext uri="{FF2B5EF4-FFF2-40B4-BE49-F238E27FC236}">
                <a16:creationId xmlns:a16="http://schemas.microsoft.com/office/drawing/2014/main" id="{6320C8E0-DDA1-41D7-B717-151C0F7E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20" y="3488405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3675CE15-48DD-4CE0-BEEC-1988C8D1334D}"/>
              </a:ext>
            </a:extLst>
          </p:cNvPr>
          <p:cNvSpPr/>
          <p:nvPr/>
        </p:nvSpPr>
        <p:spPr>
          <a:xfrm>
            <a:off x="8405969" y="3750175"/>
            <a:ext cx="377632" cy="111985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670817-E56E-4304-9A39-B7668514EC37}"/>
              </a:ext>
            </a:extLst>
          </p:cNvPr>
          <p:cNvSpPr/>
          <p:nvPr/>
        </p:nvSpPr>
        <p:spPr>
          <a:xfrm rot="1290454">
            <a:off x="8383941" y="3377915"/>
            <a:ext cx="151299" cy="646079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55609D-62CB-4C5B-84DA-43664D583EF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72989">
            <a:off x="8503369" y="2938774"/>
            <a:ext cx="400614" cy="539232"/>
          </a:xfrm>
          <a:prstGeom prst="rect">
            <a:avLst/>
          </a:prstGeom>
        </p:spPr>
      </p:pic>
      <p:pic>
        <p:nvPicPr>
          <p:cNvPr id="14" name="Picture 4" descr="Image result for man toilet png">
            <a:extLst>
              <a:ext uri="{FF2B5EF4-FFF2-40B4-BE49-F238E27FC236}">
                <a16:creationId xmlns:a16="http://schemas.microsoft.com/office/drawing/2014/main" id="{9935C782-9F60-4F12-9245-90D8781BF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372" y="2084587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3E853092-4C28-49D3-B7BD-F6424F7F70D9}"/>
              </a:ext>
            </a:extLst>
          </p:cNvPr>
          <p:cNvSpPr/>
          <p:nvPr/>
        </p:nvSpPr>
        <p:spPr>
          <a:xfrm>
            <a:off x="8993012" y="2328064"/>
            <a:ext cx="246680" cy="111985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91A54E-F496-4CD1-822E-527D1A689D53}"/>
              </a:ext>
            </a:extLst>
          </p:cNvPr>
          <p:cNvSpPr/>
          <p:nvPr/>
        </p:nvSpPr>
        <p:spPr>
          <a:xfrm rot="1290454">
            <a:off x="9104009" y="2411176"/>
            <a:ext cx="151299" cy="646079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F42AB-EA10-42E9-AEB4-567D77B1FF55}"/>
              </a:ext>
            </a:extLst>
          </p:cNvPr>
          <p:cNvSpPr txBox="1"/>
          <p:nvPr/>
        </p:nvSpPr>
        <p:spPr>
          <a:xfrm>
            <a:off x="7850271" y="3031021"/>
            <a:ext cx="45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+1</a:t>
            </a:r>
            <a:endParaRPr lang="x-none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27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0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496F6F-51BB-4C82-ABB9-428D7E39EA18}"/>
              </a:ext>
            </a:extLst>
          </p:cNvPr>
          <p:cNvSpPr txBox="1"/>
          <p:nvPr/>
        </p:nvSpPr>
        <p:spPr>
          <a:xfrm>
            <a:off x="1166970" y="2598413"/>
            <a:ext cx="55365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More cards for other situations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Different play 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Gamification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Observing the progress of individuals and teams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C2CBF-125B-4808-BBE7-B8577D1F8A6F}"/>
              </a:ext>
            </a:extLst>
          </p:cNvPr>
          <p:cNvSpPr txBox="1"/>
          <p:nvPr/>
        </p:nvSpPr>
        <p:spPr>
          <a:xfrm>
            <a:off x="3685618" y="459144"/>
            <a:ext cx="4264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Ideas</a:t>
            </a:r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10" name="Picture 4" descr="Image result for man toilet png">
            <a:extLst>
              <a:ext uri="{FF2B5EF4-FFF2-40B4-BE49-F238E27FC236}">
                <a16:creationId xmlns:a16="http://schemas.microsoft.com/office/drawing/2014/main" id="{5193DDB1-1683-490A-B270-B11C9D359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20" y="3488405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24CC227-3DCA-4E35-A0A8-22EC47F95489}"/>
              </a:ext>
            </a:extLst>
          </p:cNvPr>
          <p:cNvSpPr/>
          <p:nvPr/>
        </p:nvSpPr>
        <p:spPr>
          <a:xfrm>
            <a:off x="8405969" y="3750175"/>
            <a:ext cx="377632" cy="111985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977FF6-EDA5-402C-B8F5-FFF189BD4A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72989">
            <a:off x="8503369" y="2938774"/>
            <a:ext cx="400614" cy="539232"/>
          </a:xfrm>
          <a:prstGeom prst="rect">
            <a:avLst/>
          </a:prstGeom>
        </p:spPr>
      </p:pic>
      <p:pic>
        <p:nvPicPr>
          <p:cNvPr id="13" name="Picture 4" descr="Image result for man toilet png">
            <a:extLst>
              <a:ext uri="{FF2B5EF4-FFF2-40B4-BE49-F238E27FC236}">
                <a16:creationId xmlns:a16="http://schemas.microsoft.com/office/drawing/2014/main" id="{3892CA0B-525C-4101-82C3-35F74FC04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372" y="2084587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A3A13F14-7421-44C1-8DE3-ED60B90B30AB}"/>
              </a:ext>
            </a:extLst>
          </p:cNvPr>
          <p:cNvSpPr/>
          <p:nvPr/>
        </p:nvSpPr>
        <p:spPr>
          <a:xfrm>
            <a:off x="8993012" y="2328064"/>
            <a:ext cx="246680" cy="111985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570D590-434A-42C4-8243-FA17AB681A8E}"/>
              </a:ext>
            </a:extLst>
          </p:cNvPr>
          <p:cNvSpPr/>
          <p:nvPr/>
        </p:nvSpPr>
        <p:spPr>
          <a:xfrm rot="1290454">
            <a:off x="9104009" y="2411176"/>
            <a:ext cx="151299" cy="646079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95C8F9-EE32-4E6E-82BD-9521728167A8}"/>
              </a:ext>
            </a:extLst>
          </p:cNvPr>
          <p:cNvSpPr/>
          <p:nvPr/>
        </p:nvSpPr>
        <p:spPr>
          <a:xfrm rot="1290454">
            <a:off x="8383941" y="3377915"/>
            <a:ext cx="151299" cy="646079"/>
          </a:xfrm>
          <a:prstGeom prst="roundRect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0F824-D0FF-4D72-8589-75DCA75B6293}"/>
              </a:ext>
            </a:extLst>
          </p:cNvPr>
          <p:cNvSpPr txBox="1"/>
          <p:nvPr/>
        </p:nvSpPr>
        <p:spPr>
          <a:xfrm>
            <a:off x="9746556" y="1958732"/>
            <a:ext cx="45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14</a:t>
            </a:r>
            <a:endParaRPr lang="x-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2BBB-A6E7-46E1-A5A9-7F1F91CC9BAC}"/>
              </a:ext>
            </a:extLst>
          </p:cNvPr>
          <p:cNvSpPr txBox="1"/>
          <p:nvPr/>
        </p:nvSpPr>
        <p:spPr>
          <a:xfrm>
            <a:off x="8488104" y="5042325"/>
            <a:ext cx="115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9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+1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10!</a:t>
            </a:r>
            <a:endParaRPr lang="x-non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24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7A663-A0CF-4960-9B3C-B01E5D9C0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2" y="0"/>
            <a:ext cx="6551802" cy="6868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4DB61-6B70-4875-9C70-FE7C9FD59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5640198" y="0"/>
            <a:ext cx="6551802" cy="68685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3C5F37-51CB-427A-AD9C-D1A371FF8949}"/>
              </a:ext>
            </a:extLst>
          </p:cNvPr>
          <p:cNvSpPr/>
          <p:nvPr/>
        </p:nvSpPr>
        <p:spPr>
          <a:xfrm>
            <a:off x="303403" y="267437"/>
            <a:ext cx="11585196" cy="6333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01352-A079-4BA6-B69A-0407CB894313}"/>
              </a:ext>
            </a:extLst>
          </p:cNvPr>
          <p:cNvSpPr txBox="1"/>
          <p:nvPr/>
        </p:nvSpPr>
        <p:spPr>
          <a:xfrm>
            <a:off x="2517050" y="2767280"/>
            <a:ext cx="715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hlinkClick r:id="rId4"/>
              </a:rPr>
              <a:t>agilecricket.com</a:t>
            </a:r>
            <a:endParaRPr lang="x-none" sz="80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87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282F8CA-5CC8-40BC-9174-533440757ECE}"/>
              </a:ext>
            </a:extLst>
          </p:cNvPr>
          <p:cNvSpPr txBox="1"/>
          <p:nvPr/>
        </p:nvSpPr>
        <p:spPr>
          <a:xfrm>
            <a:off x="1996013" y="908990"/>
            <a:ext cx="81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Special Thanks to:</a:t>
            </a:r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96F6F-51BB-4C82-ABB9-428D7E39EA18}"/>
              </a:ext>
            </a:extLst>
          </p:cNvPr>
          <p:cNvSpPr txBox="1"/>
          <p:nvPr/>
        </p:nvSpPr>
        <p:spPr>
          <a:xfrm>
            <a:off x="2402178" y="2639140"/>
            <a:ext cx="73876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hlinkClick r:id="rId4"/>
              </a:rPr>
              <a:t>André (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hlinkClick r:id="rId4"/>
              </a:rPr>
              <a:t>Deco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hlinkClick r:id="rId4"/>
              </a:rPr>
              <a:t>) Verri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– game mechanics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hlinkClick r:id="rId5"/>
              </a:rPr>
              <a:t>Jesus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hlinkClick r:id="rId5"/>
              </a:rPr>
              <a:t> Exposito Marquina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– artwork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hlinkClick r:id="rId6"/>
              </a:rPr>
              <a:t>Stefan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hlinkClick r:id="rId6"/>
              </a:rPr>
              <a:t> Kojic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– cards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hlinkClick r:id="rId7"/>
              </a:rPr>
              <a:t>Robert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hlinkClick r:id="rId7"/>
              </a:rPr>
              <a:t> Vorlicsek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– print preparation </a:t>
            </a:r>
            <a:endParaRPr lang="x-none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11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282F8CA-5CC8-40BC-9174-533440757ECE}"/>
              </a:ext>
            </a:extLst>
          </p:cNvPr>
          <p:cNvSpPr txBox="1"/>
          <p:nvPr/>
        </p:nvSpPr>
        <p:spPr>
          <a:xfrm>
            <a:off x="1996013" y="908990"/>
            <a:ext cx="81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Special Thanks to:</a:t>
            </a:r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96F6F-51BB-4C82-ABB9-428D7E39EA18}"/>
              </a:ext>
            </a:extLst>
          </p:cNvPr>
          <p:cNvSpPr txBox="1"/>
          <p:nvPr/>
        </p:nvSpPr>
        <p:spPr>
          <a:xfrm>
            <a:off x="2402179" y="2582298"/>
            <a:ext cx="73876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Agile Stationery</a:t>
            </a:r>
          </a:p>
          <a:p>
            <a:pPr algn="ctr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Devika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 Gibbs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Simon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 Gibbs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For the cards you are using today.</a:t>
            </a:r>
          </a:p>
          <a:p>
            <a:pPr algn="ctr"/>
            <a:r>
              <a:rPr lang="de-DE" sz="3200" dirty="0">
                <a:hlinkClick r:id="rId4"/>
              </a:rPr>
              <a:t>https://agilestationery.co.uk/</a:t>
            </a:r>
            <a:endParaRPr lang="x-none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20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7A663-A0CF-4960-9B3C-B01E5D9C0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2" y="0"/>
            <a:ext cx="6551802" cy="6868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4DB61-6B70-4875-9C70-FE7C9FD59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5640198" y="0"/>
            <a:ext cx="6551802" cy="68685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3C5F37-51CB-427A-AD9C-D1A371FF8949}"/>
              </a:ext>
            </a:extLst>
          </p:cNvPr>
          <p:cNvSpPr/>
          <p:nvPr/>
        </p:nvSpPr>
        <p:spPr>
          <a:xfrm>
            <a:off x="303403" y="267437"/>
            <a:ext cx="11585196" cy="6333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37754-C67E-43F8-9417-4521FD5F456C}"/>
              </a:ext>
            </a:extLst>
          </p:cNvPr>
          <p:cNvSpPr txBox="1"/>
          <p:nvPr/>
        </p:nvSpPr>
        <p:spPr>
          <a:xfrm>
            <a:off x="7480184" y="886226"/>
            <a:ext cx="348003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Rade Zivanovic</a:t>
            </a:r>
          </a:p>
          <a:p>
            <a:pPr algn="r"/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rade.zvanovic@gmail.com</a:t>
            </a:r>
            <a:endParaRPr lang="x-none" sz="25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01352-A079-4BA6-B69A-0407CB894313}"/>
              </a:ext>
            </a:extLst>
          </p:cNvPr>
          <p:cNvSpPr txBox="1"/>
          <p:nvPr/>
        </p:nvSpPr>
        <p:spPr>
          <a:xfrm>
            <a:off x="4085091" y="3044279"/>
            <a:ext cx="4021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hlinkClick r:id="rId4"/>
              </a:rPr>
              <a:t>agilecricket.com</a:t>
            </a:r>
            <a:endParaRPr lang="x-none" sz="44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33D811-48AB-4D5C-AA6B-F5CA81C70CCB}"/>
              </a:ext>
            </a:extLst>
          </p:cNvPr>
          <p:cNvSpPr txBox="1"/>
          <p:nvPr/>
        </p:nvSpPr>
        <p:spPr>
          <a:xfrm>
            <a:off x="1093371" y="886226"/>
            <a:ext cx="348003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Raluca Mitan</a:t>
            </a:r>
          </a:p>
          <a:p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mitan.office@yahoo.com</a:t>
            </a:r>
            <a:endParaRPr lang="x-none" sz="25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96BB14-8AF4-4F62-8725-1DAF11C1580B}"/>
              </a:ext>
            </a:extLst>
          </p:cNvPr>
          <p:cNvSpPr txBox="1"/>
          <p:nvPr/>
        </p:nvSpPr>
        <p:spPr>
          <a:xfrm>
            <a:off x="767305" y="4630341"/>
            <a:ext cx="7940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Reach out to us to let us know how it went with your team(s)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What have you used the most?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What was missing?</a:t>
            </a:r>
          </a:p>
        </p:txBody>
      </p:sp>
    </p:spTree>
    <p:extLst>
      <p:ext uri="{BB962C8B-B14F-4D97-AF65-F5344CB8AC3E}">
        <p14:creationId xmlns:p14="http://schemas.microsoft.com/office/powerpoint/2010/main" val="353867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pic>
        <p:nvPicPr>
          <p:cNvPr id="1028" name="Picture 4" descr="Image result for man toilet png">
            <a:extLst>
              <a:ext uri="{FF2B5EF4-FFF2-40B4-BE49-F238E27FC236}">
                <a16:creationId xmlns:a16="http://schemas.microsoft.com/office/drawing/2014/main" id="{7CC54BB5-85A1-4887-B257-C5CA29BC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2" y="124433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man toilet png">
            <a:extLst>
              <a:ext uri="{FF2B5EF4-FFF2-40B4-BE49-F238E27FC236}">
                <a16:creationId xmlns:a16="http://schemas.microsoft.com/office/drawing/2014/main" id="{ED41F0EA-2A52-4BC3-A597-756B568F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352050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man toilet png">
            <a:extLst>
              <a:ext uri="{FF2B5EF4-FFF2-40B4-BE49-F238E27FC236}">
                <a16:creationId xmlns:a16="http://schemas.microsoft.com/office/drawing/2014/main" id="{2786CE40-514F-416F-924B-686438D6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92" y="3793221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an toilet png">
            <a:extLst>
              <a:ext uri="{FF2B5EF4-FFF2-40B4-BE49-F238E27FC236}">
                <a16:creationId xmlns:a16="http://schemas.microsoft.com/office/drawing/2014/main" id="{699898DD-916F-4FDB-9804-13A24DE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9" y="370778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man toilet png">
            <a:extLst>
              <a:ext uri="{FF2B5EF4-FFF2-40B4-BE49-F238E27FC236}">
                <a16:creationId xmlns:a16="http://schemas.microsoft.com/office/drawing/2014/main" id="{E0A3FC23-08F4-49BD-8C9E-B60221FF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09" y="3164047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an toilet png">
            <a:extLst>
              <a:ext uri="{FF2B5EF4-FFF2-40B4-BE49-F238E27FC236}">
                <a16:creationId xmlns:a16="http://schemas.microsoft.com/office/drawing/2014/main" id="{BDB3CEE0-5481-42A6-939A-90D35C76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00" y="213952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man toilet png">
            <a:extLst>
              <a:ext uri="{FF2B5EF4-FFF2-40B4-BE49-F238E27FC236}">
                <a16:creationId xmlns:a16="http://schemas.microsoft.com/office/drawing/2014/main" id="{A9E2473D-3E8E-4E6C-85D0-E24D6BE5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08" y="137715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man toilet png">
            <a:extLst>
              <a:ext uri="{FF2B5EF4-FFF2-40B4-BE49-F238E27FC236}">
                <a16:creationId xmlns:a16="http://schemas.microsoft.com/office/drawing/2014/main" id="{D8D65D7E-5BE9-46FA-A35F-30E1474B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275362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man toilet png">
            <a:extLst>
              <a:ext uri="{FF2B5EF4-FFF2-40B4-BE49-F238E27FC236}">
                <a16:creationId xmlns:a16="http://schemas.microsoft.com/office/drawing/2014/main" id="{E7D37C51-ABCD-473F-AC3F-C5EDEFBF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1" y="281433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man toilet png">
            <a:extLst>
              <a:ext uri="{FF2B5EF4-FFF2-40B4-BE49-F238E27FC236}">
                <a16:creationId xmlns:a16="http://schemas.microsoft.com/office/drawing/2014/main" id="{7F5AF351-FB7A-438C-9508-46D32DEC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1582609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5E779A-7A32-4C58-8B6B-A27317FA7A20}"/>
              </a:ext>
            </a:extLst>
          </p:cNvPr>
          <p:cNvSpPr txBox="1"/>
          <p:nvPr/>
        </p:nvSpPr>
        <p:spPr>
          <a:xfrm>
            <a:off x="7976128" y="3516233"/>
            <a:ext cx="3256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Fast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Efficient</a:t>
            </a:r>
            <a:endParaRPr lang="x-none" sz="36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2EBE9F-B6ED-4C86-A5DB-A40396607FFD}"/>
              </a:ext>
            </a:extLst>
          </p:cNvPr>
          <p:cNvSpPr txBox="1"/>
          <p:nvPr/>
        </p:nvSpPr>
        <p:spPr>
          <a:xfrm>
            <a:off x="7743740" y="1445533"/>
            <a:ext cx="3256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Daily</a:t>
            </a:r>
          </a:p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Standups</a:t>
            </a:r>
            <a:endParaRPr lang="x-none" sz="44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3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7A663-A0CF-4960-9B3C-B01E5D9C0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2" y="0"/>
            <a:ext cx="6551802" cy="6868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4DB61-6B70-4875-9C70-FE7C9FD59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5640198" y="0"/>
            <a:ext cx="6551802" cy="68685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3C5F37-51CB-427A-AD9C-D1A371FF8949}"/>
              </a:ext>
            </a:extLst>
          </p:cNvPr>
          <p:cNvSpPr/>
          <p:nvPr/>
        </p:nvSpPr>
        <p:spPr>
          <a:xfrm>
            <a:off x="303403" y="267437"/>
            <a:ext cx="11585196" cy="6333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73B83E-7C8C-418A-8C28-614A393DD82E}"/>
              </a:ext>
            </a:extLst>
          </p:cNvPr>
          <p:cNvSpPr txBox="1"/>
          <p:nvPr/>
        </p:nvSpPr>
        <p:spPr>
          <a:xfrm>
            <a:off x="2833388" y="4447898"/>
            <a:ext cx="6284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nk Free" panose="03080402000500000000" pitchFamily="66" charset="0"/>
              </a:rPr>
              <a:t>Thank You!</a:t>
            </a:r>
            <a:endParaRPr lang="x-none" sz="8000" dirty="0">
              <a:solidFill>
                <a:schemeClr val="tx1">
                  <a:lumMod val="75000"/>
                  <a:lumOff val="2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1CC32-2CC8-4D53-B892-020AA2A4B4C3}"/>
              </a:ext>
            </a:extLst>
          </p:cNvPr>
          <p:cNvSpPr txBox="1"/>
          <p:nvPr/>
        </p:nvSpPr>
        <p:spPr>
          <a:xfrm>
            <a:off x="4085091" y="3044279"/>
            <a:ext cx="4021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hlinkClick r:id="rId4"/>
              </a:rPr>
              <a:t>agilecricket.com</a:t>
            </a:r>
            <a:endParaRPr lang="x-none" sz="44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FE6789-F61D-432B-A6B9-21935EEFE7AE}"/>
              </a:ext>
            </a:extLst>
          </p:cNvPr>
          <p:cNvSpPr txBox="1"/>
          <p:nvPr/>
        </p:nvSpPr>
        <p:spPr>
          <a:xfrm>
            <a:off x="7480184" y="886226"/>
            <a:ext cx="348003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hlinkClick r:id="rId5"/>
              </a:rPr>
              <a:t>Rade Zivanovic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pPr algn="r"/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rade.zvanovic@gmail.com</a:t>
            </a:r>
            <a:endParaRPr lang="x-none" sz="25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0F2F40-325E-486A-B685-538FA3146707}"/>
              </a:ext>
            </a:extLst>
          </p:cNvPr>
          <p:cNvSpPr txBox="1"/>
          <p:nvPr/>
        </p:nvSpPr>
        <p:spPr>
          <a:xfrm>
            <a:off x="1093371" y="886226"/>
            <a:ext cx="348003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  <a:hlinkClick r:id="rId6"/>
              </a:rPr>
              <a:t>Raluca Mitan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  <a:p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mitan.office@yahoo.com</a:t>
            </a:r>
            <a:endParaRPr lang="x-none" sz="25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pic>
        <p:nvPicPr>
          <p:cNvPr id="1028" name="Picture 4" descr="Image result for man toilet png">
            <a:extLst>
              <a:ext uri="{FF2B5EF4-FFF2-40B4-BE49-F238E27FC236}">
                <a16:creationId xmlns:a16="http://schemas.microsoft.com/office/drawing/2014/main" id="{7CC54BB5-85A1-4887-B257-C5CA29BC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2" y="124433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man toilet png">
            <a:extLst>
              <a:ext uri="{FF2B5EF4-FFF2-40B4-BE49-F238E27FC236}">
                <a16:creationId xmlns:a16="http://schemas.microsoft.com/office/drawing/2014/main" id="{ED41F0EA-2A52-4BC3-A597-756B568F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352050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man toilet png">
            <a:extLst>
              <a:ext uri="{FF2B5EF4-FFF2-40B4-BE49-F238E27FC236}">
                <a16:creationId xmlns:a16="http://schemas.microsoft.com/office/drawing/2014/main" id="{2786CE40-514F-416F-924B-686438D6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92" y="3793221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an toilet png">
            <a:extLst>
              <a:ext uri="{FF2B5EF4-FFF2-40B4-BE49-F238E27FC236}">
                <a16:creationId xmlns:a16="http://schemas.microsoft.com/office/drawing/2014/main" id="{699898DD-916F-4FDB-9804-13A24DE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9" y="370778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man toilet png">
            <a:extLst>
              <a:ext uri="{FF2B5EF4-FFF2-40B4-BE49-F238E27FC236}">
                <a16:creationId xmlns:a16="http://schemas.microsoft.com/office/drawing/2014/main" id="{E0A3FC23-08F4-49BD-8C9E-B60221FF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09" y="3164047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an toilet png">
            <a:extLst>
              <a:ext uri="{FF2B5EF4-FFF2-40B4-BE49-F238E27FC236}">
                <a16:creationId xmlns:a16="http://schemas.microsoft.com/office/drawing/2014/main" id="{BDB3CEE0-5481-42A6-939A-90D35C76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00" y="213952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man toilet png">
            <a:extLst>
              <a:ext uri="{FF2B5EF4-FFF2-40B4-BE49-F238E27FC236}">
                <a16:creationId xmlns:a16="http://schemas.microsoft.com/office/drawing/2014/main" id="{A9E2473D-3E8E-4E6C-85D0-E24D6BE5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08" y="137715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man toilet png">
            <a:extLst>
              <a:ext uri="{FF2B5EF4-FFF2-40B4-BE49-F238E27FC236}">
                <a16:creationId xmlns:a16="http://schemas.microsoft.com/office/drawing/2014/main" id="{D8D65D7E-5BE9-46FA-A35F-30E1474B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275362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man toilet png">
            <a:extLst>
              <a:ext uri="{FF2B5EF4-FFF2-40B4-BE49-F238E27FC236}">
                <a16:creationId xmlns:a16="http://schemas.microsoft.com/office/drawing/2014/main" id="{E7D37C51-ABCD-473F-AC3F-C5EDEFBF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1" y="281433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man toilet png">
            <a:extLst>
              <a:ext uri="{FF2B5EF4-FFF2-40B4-BE49-F238E27FC236}">
                <a16:creationId xmlns:a16="http://schemas.microsoft.com/office/drawing/2014/main" id="{7F5AF351-FB7A-438C-9508-46D32DEC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1582609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D33CF53-A61A-4BEB-951B-8AAF45FCFE41}"/>
              </a:ext>
            </a:extLst>
          </p:cNvPr>
          <p:cNvSpPr/>
          <p:nvPr/>
        </p:nvSpPr>
        <p:spPr>
          <a:xfrm>
            <a:off x="6212424" y="924626"/>
            <a:ext cx="1868628" cy="104181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F9B903-7BBF-45A6-AF41-A79200DEE938}"/>
              </a:ext>
            </a:extLst>
          </p:cNvPr>
          <p:cNvSpPr txBox="1"/>
          <p:nvPr/>
        </p:nvSpPr>
        <p:spPr>
          <a:xfrm>
            <a:off x="7743740" y="1445533"/>
            <a:ext cx="3256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Daily</a:t>
            </a:r>
          </a:p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Standups</a:t>
            </a:r>
            <a:endParaRPr lang="x-none" sz="44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5A3161A-0BE1-4286-ADD3-DDE6B385D192}"/>
              </a:ext>
            </a:extLst>
          </p:cNvPr>
          <p:cNvSpPr/>
          <p:nvPr/>
        </p:nvSpPr>
        <p:spPr>
          <a:xfrm rot="902992">
            <a:off x="6873819" y="2907215"/>
            <a:ext cx="147394" cy="2334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C2B1690-C575-4EA4-B259-3E3305D75420}"/>
              </a:ext>
            </a:extLst>
          </p:cNvPr>
          <p:cNvSpPr/>
          <p:nvPr/>
        </p:nvSpPr>
        <p:spPr>
          <a:xfrm>
            <a:off x="6904516" y="3052264"/>
            <a:ext cx="50631" cy="46646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99C808-C905-431B-B593-D546D066658D}"/>
              </a:ext>
            </a:extLst>
          </p:cNvPr>
          <p:cNvSpPr txBox="1"/>
          <p:nvPr/>
        </p:nvSpPr>
        <p:spPr>
          <a:xfrm>
            <a:off x="6389256" y="924626"/>
            <a:ext cx="1506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....................................................................</a:t>
            </a:r>
            <a:endParaRPr lang="x-non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1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pic>
        <p:nvPicPr>
          <p:cNvPr id="1028" name="Picture 4" descr="Image result for man toilet png">
            <a:extLst>
              <a:ext uri="{FF2B5EF4-FFF2-40B4-BE49-F238E27FC236}">
                <a16:creationId xmlns:a16="http://schemas.microsoft.com/office/drawing/2014/main" id="{7CC54BB5-85A1-4887-B257-C5CA29BC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2" y="124433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man toilet png">
            <a:extLst>
              <a:ext uri="{FF2B5EF4-FFF2-40B4-BE49-F238E27FC236}">
                <a16:creationId xmlns:a16="http://schemas.microsoft.com/office/drawing/2014/main" id="{ED41F0EA-2A52-4BC3-A597-756B568F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352050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man toilet png">
            <a:extLst>
              <a:ext uri="{FF2B5EF4-FFF2-40B4-BE49-F238E27FC236}">
                <a16:creationId xmlns:a16="http://schemas.microsoft.com/office/drawing/2014/main" id="{2786CE40-514F-416F-924B-686438D6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92" y="3793221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an toilet png">
            <a:extLst>
              <a:ext uri="{FF2B5EF4-FFF2-40B4-BE49-F238E27FC236}">
                <a16:creationId xmlns:a16="http://schemas.microsoft.com/office/drawing/2014/main" id="{699898DD-916F-4FDB-9804-13A24DE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9" y="370778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man toilet png">
            <a:extLst>
              <a:ext uri="{FF2B5EF4-FFF2-40B4-BE49-F238E27FC236}">
                <a16:creationId xmlns:a16="http://schemas.microsoft.com/office/drawing/2014/main" id="{E0A3FC23-08F4-49BD-8C9E-B60221FF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09" y="3164047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an toilet png">
            <a:extLst>
              <a:ext uri="{FF2B5EF4-FFF2-40B4-BE49-F238E27FC236}">
                <a16:creationId xmlns:a16="http://schemas.microsoft.com/office/drawing/2014/main" id="{BDB3CEE0-5481-42A6-939A-90D35C76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00" y="213952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man toilet png">
            <a:extLst>
              <a:ext uri="{FF2B5EF4-FFF2-40B4-BE49-F238E27FC236}">
                <a16:creationId xmlns:a16="http://schemas.microsoft.com/office/drawing/2014/main" id="{A9E2473D-3E8E-4E6C-85D0-E24D6BE5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08" y="137715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man toilet png">
            <a:extLst>
              <a:ext uri="{FF2B5EF4-FFF2-40B4-BE49-F238E27FC236}">
                <a16:creationId xmlns:a16="http://schemas.microsoft.com/office/drawing/2014/main" id="{D8D65D7E-5BE9-46FA-A35F-30E1474B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275362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man toilet png">
            <a:extLst>
              <a:ext uri="{FF2B5EF4-FFF2-40B4-BE49-F238E27FC236}">
                <a16:creationId xmlns:a16="http://schemas.microsoft.com/office/drawing/2014/main" id="{E7D37C51-ABCD-473F-AC3F-C5EDEFBF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1" y="281433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man toilet png">
            <a:extLst>
              <a:ext uri="{FF2B5EF4-FFF2-40B4-BE49-F238E27FC236}">
                <a16:creationId xmlns:a16="http://schemas.microsoft.com/office/drawing/2014/main" id="{7F5AF351-FB7A-438C-9508-46D32DEC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1582609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D33CF53-A61A-4BEB-951B-8AAF45FCFE41}"/>
              </a:ext>
            </a:extLst>
          </p:cNvPr>
          <p:cNvSpPr/>
          <p:nvPr/>
        </p:nvSpPr>
        <p:spPr>
          <a:xfrm>
            <a:off x="6212424" y="924626"/>
            <a:ext cx="1868628" cy="104181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F9B903-7BBF-45A6-AF41-A79200DEE938}"/>
              </a:ext>
            </a:extLst>
          </p:cNvPr>
          <p:cNvSpPr txBox="1"/>
          <p:nvPr/>
        </p:nvSpPr>
        <p:spPr>
          <a:xfrm>
            <a:off x="7743740" y="1445533"/>
            <a:ext cx="3256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Daily</a:t>
            </a:r>
          </a:p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Standups</a:t>
            </a:r>
            <a:endParaRPr lang="x-none" sz="44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B90D19-D044-4812-85CA-84C735B969FE}"/>
              </a:ext>
            </a:extLst>
          </p:cNvPr>
          <p:cNvCxnSpPr>
            <a:cxnSpLocks/>
          </p:cNvCxnSpPr>
          <p:nvPr/>
        </p:nvCxnSpPr>
        <p:spPr>
          <a:xfrm>
            <a:off x="2290194" y="1244330"/>
            <a:ext cx="250814" cy="3382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90A9FD1-85A1-4735-AAA2-A13C6E63586E}"/>
              </a:ext>
            </a:extLst>
          </p:cNvPr>
          <p:cNvSpPr txBox="1"/>
          <p:nvPr/>
        </p:nvSpPr>
        <p:spPr>
          <a:xfrm>
            <a:off x="1329386" y="890117"/>
            <a:ext cx="103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@$%*#!</a:t>
            </a:r>
            <a:endParaRPr lang="x-non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x-none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A55B70C-A41E-45B1-93EB-F6D1AA744067}"/>
              </a:ext>
            </a:extLst>
          </p:cNvPr>
          <p:cNvSpPr/>
          <p:nvPr/>
        </p:nvSpPr>
        <p:spPr>
          <a:xfrm rot="902992">
            <a:off x="6873819" y="2907215"/>
            <a:ext cx="147394" cy="2334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090760A-EED1-4221-9978-2C37AEBA50F7}"/>
              </a:ext>
            </a:extLst>
          </p:cNvPr>
          <p:cNvSpPr/>
          <p:nvPr/>
        </p:nvSpPr>
        <p:spPr>
          <a:xfrm>
            <a:off x="6904516" y="3052264"/>
            <a:ext cx="50631" cy="46646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4664C5-0556-4899-9B25-1F4181EC3B6F}"/>
              </a:ext>
            </a:extLst>
          </p:cNvPr>
          <p:cNvSpPr txBox="1"/>
          <p:nvPr/>
        </p:nvSpPr>
        <p:spPr>
          <a:xfrm>
            <a:off x="6389256" y="924626"/>
            <a:ext cx="1506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....................................................................</a:t>
            </a:r>
            <a:endParaRPr lang="x-non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2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pic>
        <p:nvPicPr>
          <p:cNvPr id="1028" name="Picture 4" descr="Image result for man toilet png">
            <a:extLst>
              <a:ext uri="{FF2B5EF4-FFF2-40B4-BE49-F238E27FC236}">
                <a16:creationId xmlns:a16="http://schemas.microsoft.com/office/drawing/2014/main" id="{7CC54BB5-85A1-4887-B257-C5CA29BC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2" y="124433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man toilet png">
            <a:extLst>
              <a:ext uri="{FF2B5EF4-FFF2-40B4-BE49-F238E27FC236}">
                <a16:creationId xmlns:a16="http://schemas.microsoft.com/office/drawing/2014/main" id="{ED41F0EA-2A52-4BC3-A597-756B568F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352050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man toilet png">
            <a:extLst>
              <a:ext uri="{FF2B5EF4-FFF2-40B4-BE49-F238E27FC236}">
                <a16:creationId xmlns:a16="http://schemas.microsoft.com/office/drawing/2014/main" id="{2786CE40-514F-416F-924B-686438D6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92" y="3793221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an toilet png">
            <a:extLst>
              <a:ext uri="{FF2B5EF4-FFF2-40B4-BE49-F238E27FC236}">
                <a16:creationId xmlns:a16="http://schemas.microsoft.com/office/drawing/2014/main" id="{699898DD-916F-4FDB-9804-13A24DE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9" y="370778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man toilet png">
            <a:extLst>
              <a:ext uri="{FF2B5EF4-FFF2-40B4-BE49-F238E27FC236}">
                <a16:creationId xmlns:a16="http://schemas.microsoft.com/office/drawing/2014/main" id="{E0A3FC23-08F4-49BD-8C9E-B60221FF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09" y="3164047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an toilet png">
            <a:extLst>
              <a:ext uri="{FF2B5EF4-FFF2-40B4-BE49-F238E27FC236}">
                <a16:creationId xmlns:a16="http://schemas.microsoft.com/office/drawing/2014/main" id="{BDB3CEE0-5481-42A6-939A-90D35C76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00" y="213952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man toilet png">
            <a:extLst>
              <a:ext uri="{FF2B5EF4-FFF2-40B4-BE49-F238E27FC236}">
                <a16:creationId xmlns:a16="http://schemas.microsoft.com/office/drawing/2014/main" id="{A9E2473D-3E8E-4E6C-85D0-E24D6BE5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08" y="137715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man toilet png">
            <a:extLst>
              <a:ext uri="{FF2B5EF4-FFF2-40B4-BE49-F238E27FC236}">
                <a16:creationId xmlns:a16="http://schemas.microsoft.com/office/drawing/2014/main" id="{D8D65D7E-5BE9-46FA-A35F-30E1474B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275362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man toilet png">
            <a:extLst>
              <a:ext uri="{FF2B5EF4-FFF2-40B4-BE49-F238E27FC236}">
                <a16:creationId xmlns:a16="http://schemas.microsoft.com/office/drawing/2014/main" id="{E7D37C51-ABCD-473F-AC3F-C5EDEFBF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1" y="281433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man toilet png">
            <a:extLst>
              <a:ext uri="{FF2B5EF4-FFF2-40B4-BE49-F238E27FC236}">
                <a16:creationId xmlns:a16="http://schemas.microsoft.com/office/drawing/2014/main" id="{7F5AF351-FB7A-438C-9508-46D32DEC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1582609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D33CF53-A61A-4BEB-951B-8AAF45FCFE41}"/>
              </a:ext>
            </a:extLst>
          </p:cNvPr>
          <p:cNvSpPr/>
          <p:nvPr/>
        </p:nvSpPr>
        <p:spPr>
          <a:xfrm>
            <a:off x="6212424" y="924626"/>
            <a:ext cx="1868628" cy="104181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F9B903-7BBF-45A6-AF41-A79200DEE938}"/>
              </a:ext>
            </a:extLst>
          </p:cNvPr>
          <p:cNvSpPr txBox="1"/>
          <p:nvPr/>
        </p:nvSpPr>
        <p:spPr>
          <a:xfrm>
            <a:off x="7743740" y="1445533"/>
            <a:ext cx="3256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Daily</a:t>
            </a:r>
          </a:p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Standups</a:t>
            </a:r>
            <a:endParaRPr lang="x-none" sz="44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B90D19-D044-4812-85CA-84C735B969FE}"/>
              </a:ext>
            </a:extLst>
          </p:cNvPr>
          <p:cNvCxnSpPr>
            <a:cxnSpLocks/>
          </p:cNvCxnSpPr>
          <p:nvPr/>
        </p:nvCxnSpPr>
        <p:spPr>
          <a:xfrm>
            <a:off x="2290194" y="1244330"/>
            <a:ext cx="250814" cy="3382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90A9FD1-85A1-4735-AAA2-A13C6E63586E}"/>
              </a:ext>
            </a:extLst>
          </p:cNvPr>
          <p:cNvSpPr txBox="1"/>
          <p:nvPr/>
        </p:nvSpPr>
        <p:spPr>
          <a:xfrm>
            <a:off x="1329386" y="890117"/>
            <a:ext cx="103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@$%*#!</a:t>
            </a:r>
            <a:endParaRPr lang="x-non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x-none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3116D1-3777-4F88-B326-E5FB12B08854}"/>
              </a:ext>
            </a:extLst>
          </p:cNvPr>
          <p:cNvCxnSpPr>
            <a:cxnSpLocks/>
          </p:cNvCxnSpPr>
          <p:nvPr/>
        </p:nvCxnSpPr>
        <p:spPr>
          <a:xfrm flipV="1">
            <a:off x="3916536" y="3437655"/>
            <a:ext cx="328063" cy="3891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D7966B-BDC7-41AB-8C11-892C29923245}"/>
              </a:ext>
            </a:extLst>
          </p:cNvPr>
          <p:cNvSpPr txBox="1"/>
          <p:nvPr/>
        </p:nvSpPr>
        <p:spPr>
          <a:xfrm>
            <a:off x="4269375" y="3120274"/>
            <a:ext cx="103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&amp;#*$@!</a:t>
            </a:r>
            <a:endParaRPr lang="x-non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x-none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C80EBA8-C5AB-4423-A636-8DD12DC7109A}"/>
              </a:ext>
            </a:extLst>
          </p:cNvPr>
          <p:cNvSpPr/>
          <p:nvPr/>
        </p:nvSpPr>
        <p:spPr>
          <a:xfrm rot="902992">
            <a:off x="6873819" y="2907215"/>
            <a:ext cx="147394" cy="2334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992266-2A17-4668-9396-DD46EB6284B6}"/>
              </a:ext>
            </a:extLst>
          </p:cNvPr>
          <p:cNvSpPr/>
          <p:nvPr/>
        </p:nvSpPr>
        <p:spPr>
          <a:xfrm>
            <a:off x="6904516" y="3052264"/>
            <a:ext cx="50631" cy="46646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9BE74F-44D1-4F80-BAAE-1F7A8FD3BE42}"/>
              </a:ext>
            </a:extLst>
          </p:cNvPr>
          <p:cNvSpPr txBox="1"/>
          <p:nvPr/>
        </p:nvSpPr>
        <p:spPr>
          <a:xfrm>
            <a:off x="6389256" y="924626"/>
            <a:ext cx="1506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....................................................................</a:t>
            </a:r>
            <a:endParaRPr lang="x-non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5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072D3-7120-4ECD-A02D-4DA197BA407F}"/>
              </a:ext>
            </a:extLst>
          </p:cNvPr>
          <p:cNvGrpSpPr/>
          <p:nvPr/>
        </p:nvGrpSpPr>
        <p:grpSpPr>
          <a:xfrm>
            <a:off x="2" y="-10562"/>
            <a:ext cx="12191998" cy="6868562"/>
            <a:chOff x="2" y="0"/>
            <a:chExt cx="12191998" cy="6868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E7A663-A0CF-4960-9B3C-B01E5D9C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2" y="0"/>
              <a:ext cx="6551802" cy="6868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4DB61-6B70-4875-9C70-FE7C9FD59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828" t="18411" r="33692" b="4153"/>
            <a:stretch/>
          </p:blipFill>
          <p:spPr>
            <a:xfrm>
              <a:off x="5640198" y="0"/>
              <a:ext cx="6551802" cy="686856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3C5F37-51CB-427A-AD9C-D1A371FF8949}"/>
                </a:ext>
              </a:extLst>
            </p:cNvPr>
            <p:cNvSpPr/>
            <p:nvPr/>
          </p:nvSpPr>
          <p:spPr>
            <a:xfrm>
              <a:off x="303402" y="262156"/>
              <a:ext cx="11585196" cy="63336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pic>
        <p:nvPicPr>
          <p:cNvPr id="1028" name="Picture 4" descr="Image result for man toilet png">
            <a:extLst>
              <a:ext uri="{FF2B5EF4-FFF2-40B4-BE49-F238E27FC236}">
                <a16:creationId xmlns:a16="http://schemas.microsoft.com/office/drawing/2014/main" id="{7CC54BB5-85A1-4887-B257-C5CA29BC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2" y="124433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man toilet png">
            <a:extLst>
              <a:ext uri="{FF2B5EF4-FFF2-40B4-BE49-F238E27FC236}">
                <a16:creationId xmlns:a16="http://schemas.microsoft.com/office/drawing/2014/main" id="{ED41F0EA-2A52-4BC3-A597-756B568F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352050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man toilet png">
            <a:extLst>
              <a:ext uri="{FF2B5EF4-FFF2-40B4-BE49-F238E27FC236}">
                <a16:creationId xmlns:a16="http://schemas.microsoft.com/office/drawing/2014/main" id="{2786CE40-514F-416F-924B-686438D6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92" y="3793221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an toilet png">
            <a:extLst>
              <a:ext uri="{FF2B5EF4-FFF2-40B4-BE49-F238E27FC236}">
                <a16:creationId xmlns:a16="http://schemas.microsoft.com/office/drawing/2014/main" id="{699898DD-916F-4FDB-9804-13A24DE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9" y="3707780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man toilet png">
            <a:extLst>
              <a:ext uri="{FF2B5EF4-FFF2-40B4-BE49-F238E27FC236}">
                <a16:creationId xmlns:a16="http://schemas.microsoft.com/office/drawing/2014/main" id="{E0A3FC23-08F4-49BD-8C9E-B60221FF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09" y="3164047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an toilet png">
            <a:extLst>
              <a:ext uri="{FF2B5EF4-FFF2-40B4-BE49-F238E27FC236}">
                <a16:creationId xmlns:a16="http://schemas.microsoft.com/office/drawing/2014/main" id="{BDB3CEE0-5481-42A6-939A-90D35C76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00" y="2139523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man toilet png">
            <a:extLst>
              <a:ext uri="{FF2B5EF4-FFF2-40B4-BE49-F238E27FC236}">
                <a16:creationId xmlns:a16="http://schemas.microsoft.com/office/drawing/2014/main" id="{A9E2473D-3E8E-4E6C-85D0-E24D6BE5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08" y="137715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man toilet png">
            <a:extLst>
              <a:ext uri="{FF2B5EF4-FFF2-40B4-BE49-F238E27FC236}">
                <a16:creationId xmlns:a16="http://schemas.microsoft.com/office/drawing/2014/main" id="{D8D65D7E-5BE9-46FA-A35F-30E1474B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275362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man toilet png">
            <a:extLst>
              <a:ext uri="{FF2B5EF4-FFF2-40B4-BE49-F238E27FC236}">
                <a16:creationId xmlns:a16="http://schemas.microsoft.com/office/drawing/2014/main" id="{E7D37C51-ABCD-473F-AC3F-C5EDEFBF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1" y="2814334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man toilet png">
            <a:extLst>
              <a:ext uri="{FF2B5EF4-FFF2-40B4-BE49-F238E27FC236}">
                <a16:creationId xmlns:a16="http://schemas.microsoft.com/office/drawing/2014/main" id="{7F5AF351-FB7A-438C-9508-46D32DEC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65" y="1582609"/>
            <a:ext cx="893447" cy="17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D33CF53-A61A-4BEB-951B-8AAF45FCFE41}"/>
              </a:ext>
            </a:extLst>
          </p:cNvPr>
          <p:cNvSpPr/>
          <p:nvPr/>
        </p:nvSpPr>
        <p:spPr>
          <a:xfrm>
            <a:off x="6212424" y="924626"/>
            <a:ext cx="1868628" cy="104181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F9B903-7BBF-45A6-AF41-A79200DEE938}"/>
              </a:ext>
            </a:extLst>
          </p:cNvPr>
          <p:cNvSpPr txBox="1"/>
          <p:nvPr/>
        </p:nvSpPr>
        <p:spPr>
          <a:xfrm>
            <a:off x="7743740" y="1445533"/>
            <a:ext cx="3256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Daily</a:t>
            </a:r>
          </a:p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Standups</a:t>
            </a:r>
            <a:endParaRPr lang="x-none" sz="44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B90D19-D044-4812-85CA-84C735B969FE}"/>
              </a:ext>
            </a:extLst>
          </p:cNvPr>
          <p:cNvCxnSpPr>
            <a:cxnSpLocks/>
          </p:cNvCxnSpPr>
          <p:nvPr/>
        </p:nvCxnSpPr>
        <p:spPr>
          <a:xfrm>
            <a:off x="2290194" y="1244330"/>
            <a:ext cx="250814" cy="3382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90A9FD1-85A1-4735-AAA2-A13C6E63586E}"/>
              </a:ext>
            </a:extLst>
          </p:cNvPr>
          <p:cNvSpPr txBox="1"/>
          <p:nvPr/>
        </p:nvSpPr>
        <p:spPr>
          <a:xfrm>
            <a:off x="1329386" y="890117"/>
            <a:ext cx="103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@$%*#!</a:t>
            </a:r>
            <a:endParaRPr lang="x-non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x-none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3116D1-3777-4F88-B326-E5FB12B08854}"/>
              </a:ext>
            </a:extLst>
          </p:cNvPr>
          <p:cNvCxnSpPr>
            <a:cxnSpLocks/>
          </p:cNvCxnSpPr>
          <p:nvPr/>
        </p:nvCxnSpPr>
        <p:spPr>
          <a:xfrm flipV="1">
            <a:off x="3916536" y="3437655"/>
            <a:ext cx="328063" cy="3891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D7966B-BDC7-41AB-8C11-892C29923245}"/>
              </a:ext>
            </a:extLst>
          </p:cNvPr>
          <p:cNvSpPr txBox="1"/>
          <p:nvPr/>
        </p:nvSpPr>
        <p:spPr>
          <a:xfrm>
            <a:off x="4269375" y="3120274"/>
            <a:ext cx="103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&amp;#*$@!</a:t>
            </a:r>
            <a:endParaRPr lang="x-non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x-none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560AC7-E973-43EE-83FF-374AA71E4520}"/>
              </a:ext>
            </a:extLst>
          </p:cNvPr>
          <p:cNvCxnSpPr>
            <a:cxnSpLocks/>
          </p:cNvCxnSpPr>
          <p:nvPr/>
        </p:nvCxnSpPr>
        <p:spPr>
          <a:xfrm flipV="1">
            <a:off x="3079098" y="3288247"/>
            <a:ext cx="328063" cy="3891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384501-B5E9-4EB2-B79E-F79B21BCA501}"/>
              </a:ext>
            </a:extLst>
          </p:cNvPr>
          <p:cNvCxnSpPr>
            <a:cxnSpLocks/>
          </p:cNvCxnSpPr>
          <p:nvPr/>
        </p:nvCxnSpPr>
        <p:spPr>
          <a:xfrm>
            <a:off x="5051350" y="5032353"/>
            <a:ext cx="280713" cy="3151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BCA21B-4D91-4B4C-8C82-97CC6163785D}"/>
              </a:ext>
            </a:extLst>
          </p:cNvPr>
          <p:cNvCxnSpPr>
            <a:cxnSpLocks/>
          </p:cNvCxnSpPr>
          <p:nvPr/>
        </p:nvCxnSpPr>
        <p:spPr>
          <a:xfrm flipH="1" flipV="1">
            <a:off x="6371159" y="4171729"/>
            <a:ext cx="217680" cy="4350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FB86A6-8AD6-43F4-8218-4996BDCE2697}"/>
              </a:ext>
            </a:extLst>
          </p:cNvPr>
          <p:cNvCxnSpPr>
            <a:cxnSpLocks/>
          </p:cNvCxnSpPr>
          <p:nvPr/>
        </p:nvCxnSpPr>
        <p:spPr>
          <a:xfrm flipV="1">
            <a:off x="5737437" y="822419"/>
            <a:ext cx="101301" cy="4236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904252-5F69-4D70-8581-BC1DF4A2671D}"/>
              </a:ext>
            </a:extLst>
          </p:cNvPr>
          <p:cNvCxnSpPr>
            <a:cxnSpLocks/>
          </p:cNvCxnSpPr>
          <p:nvPr/>
        </p:nvCxnSpPr>
        <p:spPr>
          <a:xfrm flipV="1">
            <a:off x="4789401" y="822419"/>
            <a:ext cx="185563" cy="3604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E0FA0B-676B-4170-8469-14C49D6078B2}"/>
              </a:ext>
            </a:extLst>
          </p:cNvPr>
          <p:cNvCxnSpPr>
            <a:cxnSpLocks/>
          </p:cNvCxnSpPr>
          <p:nvPr/>
        </p:nvCxnSpPr>
        <p:spPr>
          <a:xfrm flipH="1" flipV="1">
            <a:off x="3396302" y="756073"/>
            <a:ext cx="211031" cy="4303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4055FA-D6D8-4184-9494-78FD32E56FF6}"/>
              </a:ext>
            </a:extLst>
          </p:cNvPr>
          <p:cNvCxnSpPr>
            <a:cxnSpLocks/>
          </p:cNvCxnSpPr>
          <p:nvPr/>
        </p:nvCxnSpPr>
        <p:spPr>
          <a:xfrm flipH="1" flipV="1">
            <a:off x="1459195" y="2445095"/>
            <a:ext cx="422734" cy="4384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FDE33C7-F31B-4C73-9430-0E9B11BD0A7A}"/>
              </a:ext>
            </a:extLst>
          </p:cNvPr>
          <p:cNvSpPr txBox="1"/>
          <p:nvPr/>
        </p:nvSpPr>
        <p:spPr>
          <a:xfrm>
            <a:off x="3344185" y="2989984"/>
            <a:ext cx="103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@$%*#!</a:t>
            </a:r>
            <a:endParaRPr lang="x-non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x-none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0AE0C5-CE06-4D9C-AC83-3B68FB964449}"/>
              </a:ext>
            </a:extLst>
          </p:cNvPr>
          <p:cNvSpPr txBox="1"/>
          <p:nvPr/>
        </p:nvSpPr>
        <p:spPr>
          <a:xfrm>
            <a:off x="5851367" y="458105"/>
            <a:ext cx="103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@$%*#!</a:t>
            </a:r>
            <a:endParaRPr lang="x-non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x-none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6B9EDC-8D47-4C74-B1C5-C8FBE81A4223}"/>
              </a:ext>
            </a:extLst>
          </p:cNvPr>
          <p:cNvSpPr txBox="1"/>
          <p:nvPr/>
        </p:nvSpPr>
        <p:spPr>
          <a:xfrm>
            <a:off x="6549008" y="4609517"/>
            <a:ext cx="103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&amp;#*$@!</a:t>
            </a:r>
            <a:endParaRPr lang="x-non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x-non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3FDE1A-4021-481F-BDDF-2348E6BFD5F2}"/>
              </a:ext>
            </a:extLst>
          </p:cNvPr>
          <p:cNvSpPr txBox="1"/>
          <p:nvPr/>
        </p:nvSpPr>
        <p:spPr>
          <a:xfrm>
            <a:off x="613696" y="2106774"/>
            <a:ext cx="103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&amp;#*$@!</a:t>
            </a:r>
            <a:endParaRPr lang="x-non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x-none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1417CB-A8B0-4ECA-B4C4-D2FC79D43D43}"/>
              </a:ext>
            </a:extLst>
          </p:cNvPr>
          <p:cNvSpPr txBox="1"/>
          <p:nvPr/>
        </p:nvSpPr>
        <p:spPr>
          <a:xfrm>
            <a:off x="2668226" y="378137"/>
            <a:ext cx="103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&amp;#*$@!</a:t>
            </a:r>
            <a:endParaRPr lang="x-non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x-none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367523-67CB-4D1B-B2EB-324CB3B1095D}"/>
              </a:ext>
            </a:extLst>
          </p:cNvPr>
          <p:cNvSpPr txBox="1"/>
          <p:nvPr/>
        </p:nvSpPr>
        <p:spPr>
          <a:xfrm>
            <a:off x="4856129" y="456555"/>
            <a:ext cx="103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%$*&amp;#!</a:t>
            </a:r>
            <a:endParaRPr lang="x-non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x-none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ED08C6-C4EB-4113-A279-B6EE5E18A124}"/>
              </a:ext>
            </a:extLst>
          </p:cNvPr>
          <p:cNvSpPr txBox="1"/>
          <p:nvPr/>
        </p:nvSpPr>
        <p:spPr>
          <a:xfrm>
            <a:off x="5292335" y="5348300"/>
            <a:ext cx="103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%$*&amp;#!</a:t>
            </a:r>
            <a:endParaRPr lang="x-non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x-none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21E742E-951C-4E8F-AD05-2F8B1735189C}"/>
              </a:ext>
            </a:extLst>
          </p:cNvPr>
          <p:cNvSpPr/>
          <p:nvPr/>
        </p:nvSpPr>
        <p:spPr>
          <a:xfrm rot="902992">
            <a:off x="6873819" y="2907215"/>
            <a:ext cx="147394" cy="2334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AB2EC78-747B-4B9C-8B3C-7C31A43F05C8}"/>
              </a:ext>
            </a:extLst>
          </p:cNvPr>
          <p:cNvSpPr/>
          <p:nvPr/>
        </p:nvSpPr>
        <p:spPr>
          <a:xfrm>
            <a:off x="6904516" y="3052264"/>
            <a:ext cx="50631" cy="46646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2F0B11E-F81E-4664-8F64-7EFDB5D29DDB}"/>
              </a:ext>
            </a:extLst>
          </p:cNvPr>
          <p:cNvSpPr txBox="1"/>
          <p:nvPr/>
        </p:nvSpPr>
        <p:spPr>
          <a:xfrm>
            <a:off x="6389256" y="924626"/>
            <a:ext cx="1506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....................................................................</a:t>
            </a:r>
            <a:endParaRPr lang="x-non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0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7A663-A0CF-4960-9B3C-B01E5D9C0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2" y="0"/>
            <a:ext cx="6551802" cy="6868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4DB61-6B70-4875-9C70-FE7C9FD59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8" t="18411" r="33692" b="4153"/>
          <a:stretch/>
        </p:blipFill>
        <p:spPr>
          <a:xfrm>
            <a:off x="5640198" y="0"/>
            <a:ext cx="6551802" cy="68685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3C5F37-51CB-427A-AD9C-D1A371FF8949}"/>
              </a:ext>
            </a:extLst>
          </p:cNvPr>
          <p:cNvSpPr/>
          <p:nvPr/>
        </p:nvSpPr>
        <p:spPr>
          <a:xfrm>
            <a:off x="303401" y="262156"/>
            <a:ext cx="11585196" cy="6333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" name="Picture 4" descr="Image result for man toilet png">
            <a:extLst>
              <a:ext uri="{FF2B5EF4-FFF2-40B4-BE49-F238E27FC236}">
                <a16:creationId xmlns:a16="http://schemas.microsoft.com/office/drawing/2014/main" id="{FECD5514-D841-426B-99C2-3B702680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6" y="1789694"/>
            <a:ext cx="1559071" cy="31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FAA05D-F811-4137-AC13-A58983BA188A}"/>
              </a:ext>
            </a:extLst>
          </p:cNvPr>
          <p:cNvSpPr/>
          <p:nvPr/>
        </p:nvSpPr>
        <p:spPr>
          <a:xfrm rot="902992">
            <a:off x="2218806" y="3139542"/>
            <a:ext cx="246836" cy="45704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EAF5DD-0D32-413E-8715-4CC56E800412}"/>
              </a:ext>
            </a:extLst>
          </p:cNvPr>
          <p:cNvSpPr/>
          <p:nvPr/>
        </p:nvSpPr>
        <p:spPr>
          <a:xfrm>
            <a:off x="2255739" y="3446744"/>
            <a:ext cx="84790" cy="91312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919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1174</Words>
  <Application>Microsoft Office PowerPoint</Application>
  <PresentationFormat>Widescreen</PresentationFormat>
  <Paragraphs>278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Bahnschrift SemiLight SemiConde</vt:lpstr>
      <vt:lpstr>Calibri</vt:lpstr>
      <vt:lpstr>Calibri Light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decoverri@gmail.com</dc:creator>
  <cp:lastModifiedBy>R Z</cp:lastModifiedBy>
  <cp:revision>76</cp:revision>
  <dcterms:created xsi:type="dcterms:W3CDTF">2019-09-28T11:08:42Z</dcterms:created>
  <dcterms:modified xsi:type="dcterms:W3CDTF">2019-10-11T10:24:33Z</dcterms:modified>
</cp:coreProperties>
</file>